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x-em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76" r:id="rId21"/>
    <p:sldId id="275" r:id="rId22"/>
    <p:sldId id="277" r:id="rId23"/>
    <p:sldId id="279" r:id="rId24"/>
    <p:sldId id="281" r:id="rId25"/>
    <p:sldId id="280" r:id="rId26"/>
    <p:sldId id="259" r:id="rId27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0" userDrawn="1">
          <p15:clr>
            <a:srgbClr val="A4A3A4"/>
          </p15:clr>
        </p15:guide>
        <p15:guide id="2" pos="1371" userDrawn="1">
          <p15:clr>
            <a:srgbClr val="A4A3A4"/>
          </p15:clr>
        </p15:guide>
        <p15:guide id="3" pos="1530" userDrawn="1">
          <p15:clr>
            <a:srgbClr val="A4A3A4"/>
          </p15:clr>
        </p15:guide>
        <p15:guide id="4" pos="2562" userDrawn="1">
          <p15:clr>
            <a:srgbClr val="A4A3A4"/>
          </p15:clr>
        </p15:guide>
        <p15:guide id="5" pos="2721" userDrawn="1">
          <p15:clr>
            <a:srgbClr val="A4A3A4"/>
          </p15:clr>
        </p15:guide>
        <p15:guide id="6" pos="3753" userDrawn="1">
          <p15:clr>
            <a:srgbClr val="A4A3A4"/>
          </p15:clr>
        </p15:guide>
        <p15:guide id="7" pos="3911" userDrawn="1">
          <p15:clr>
            <a:srgbClr val="A4A3A4"/>
          </p15:clr>
        </p15:guide>
        <p15:guide id="8" pos="4943" userDrawn="1">
          <p15:clr>
            <a:srgbClr val="A4A3A4"/>
          </p15:clr>
        </p15:guide>
        <p15:guide id="9" pos="5102" userDrawn="1">
          <p15:clr>
            <a:srgbClr val="A4A3A4"/>
          </p15:clr>
        </p15:guide>
        <p15:guide id="10" pos="6134" userDrawn="1">
          <p15:clr>
            <a:srgbClr val="A4A3A4"/>
          </p15:clr>
        </p15:guide>
        <p15:guide id="11" pos="6292" userDrawn="1">
          <p15:clr>
            <a:srgbClr val="A4A3A4"/>
          </p15:clr>
        </p15:guide>
        <p15:guide id="12" pos="7324" userDrawn="1">
          <p15:clr>
            <a:srgbClr val="A4A3A4"/>
          </p15:clr>
        </p15:guide>
        <p15:guide id="13" orient="horz" pos="634" userDrawn="1">
          <p15:clr>
            <a:srgbClr val="A4A3A4"/>
          </p15:clr>
        </p15:guide>
        <p15:guide id="14" orient="horz" pos="1644" userDrawn="1">
          <p15:clr>
            <a:srgbClr val="A4A3A4"/>
          </p15:clr>
        </p15:guide>
        <p15:guide id="15" orient="horz" pos="1802" userDrawn="1">
          <p15:clr>
            <a:srgbClr val="A4A3A4"/>
          </p15:clr>
        </p15:guide>
        <p15:guide id="16" orient="horz" pos="2811" userDrawn="1">
          <p15:clr>
            <a:srgbClr val="A4A3A4"/>
          </p15:clr>
        </p15:guide>
        <p15:guide id="17" orient="horz" pos="2970" userDrawn="1">
          <p15:clr>
            <a:srgbClr val="A4A3A4"/>
          </p15:clr>
        </p15:guide>
        <p15:guide id="18" orient="horz" pos="3476" userDrawn="1">
          <p15:clr>
            <a:srgbClr val="A4A3A4"/>
          </p15:clr>
        </p15:guide>
        <p15:guide id="19" orient="horz" pos="39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968F89"/>
    <a:srgbClr val="FFEADB"/>
    <a:srgbClr val="D9D5D1"/>
    <a:srgbClr val="F8B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8106D5-5DCB-4B1D-BFD3-70EF8F306683}" v="6" dt="2019-12-04T11:22:15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7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66"/>
      </p:cViewPr>
      <p:guideLst>
        <p:guide pos="340"/>
        <p:guide pos="1371"/>
        <p:guide pos="1530"/>
        <p:guide pos="2562"/>
        <p:guide pos="2721"/>
        <p:guide pos="3753"/>
        <p:guide pos="3911"/>
        <p:guide pos="4943"/>
        <p:guide pos="5102"/>
        <p:guide pos="6134"/>
        <p:guide pos="6292"/>
        <p:guide pos="7324"/>
        <p:guide orient="horz" pos="634"/>
        <p:guide orient="horz" pos="1644"/>
        <p:guide orient="horz" pos="1802"/>
        <p:guide orient="horz" pos="2811"/>
        <p:guide orient="horz" pos="2970"/>
        <p:guide orient="horz" pos="3476"/>
        <p:guide orient="horz" pos="397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66" d="100"/>
          <a:sy n="66" d="100"/>
        </p:scale>
        <p:origin x="3354" y="10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2CAB15-1FCA-4F9C-9C02-CBA7B2F4C450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nl-NL"/>
        </a:p>
      </dgm:t>
    </dgm:pt>
    <dgm:pt modelId="{4349397E-2E5B-4A70-9137-38ABEA238668}">
      <dgm:prSet phldrT="[Tekst]"/>
      <dgm:spPr/>
      <dgm:t>
        <a:bodyPr/>
        <a:lstStyle/>
        <a:p>
          <a:r>
            <a:rPr lang="en-US" noProof="0" dirty="0"/>
            <a:t>Societal values</a:t>
          </a:r>
        </a:p>
      </dgm:t>
    </dgm:pt>
    <dgm:pt modelId="{49726950-491B-444E-88F6-76624A4BAFC7}" type="parTrans" cxnId="{5EFEFE87-9CB6-4EA9-9BB6-8CC7A1E7C5C1}">
      <dgm:prSet/>
      <dgm:spPr/>
      <dgm:t>
        <a:bodyPr/>
        <a:lstStyle/>
        <a:p>
          <a:endParaRPr lang="nl-NL"/>
        </a:p>
      </dgm:t>
    </dgm:pt>
    <dgm:pt modelId="{C0EE2A33-39B4-4174-829F-E69BD97CE30D}" type="sibTrans" cxnId="{5EFEFE87-9CB6-4EA9-9BB6-8CC7A1E7C5C1}">
      <dgm:prSet/>
      <dgm:spPr/>
      <dgm:t>
        <a:bodyPr/>
        <a:lstStyle/>
        <a:p>
          <a:endParaRPr lang="nl-NL"/>
        </a:p>
      </dgm:t>
    </dgm:pt>
    <dgm:pt modelId="{F43E3E0C-0FA4-4DD5-B6D9-5C5A22D92804}">
      <dgm:prSet phldrT="[Tekst]"/>
      <dgm:spPr/>
      <dgm:t>
        <a:bodyPr/>
        <a:lstStyle/>
        <a:p>
          <a:r>
            <a:rPr lang="en-US" noProof="0" dirty="0"/>
            <a:t>Conceptual values and systems</a:t>
          </a:r>
        </a:p>
      </dgm:t>
    </dgm:pt>
    <dgm:pt modelId="{A9B478BC-9593-4C64-99D4-7075947F8829}" type="parTrans" cxnId="{0F720CE4-36DF-44A6-90DE-7B4EFFF3552A}">
      <dgm:prSet/>
      <dgm:spPr/>
      <dgm:t>
        <a:bodyPr/>
        <a:lstStyle/>
        <a:p>
          <a:endParaRPr lang="nl-NL"/>
        </a:p>
      </dgm:t>
    </dgm:pt>
    <dgm:pt modelId="{BEA08853-14C2-4A64-A2D8-6E7BE5E06003}" type="sibTrans" cxnId="{0F720CE4-36DF-44A6-90DE-7B4EFFF3552A}">
      <dgm:prSet/>
      <dgm:spPr/>
      <dgm:t>
        <a:bodyPr/>
        <a:lstStyle/>
        <a:p>
          <a:endParaRPr lang="nl-NL"/>
        </a:p>
      </dgm:t>
    </dgm:pt>
    <dgm:pt modelId="{1D36D629-42AD-4872-ADB3-A66564617D40}">
      <dgm:prSet phldrT="[Tekst]"/>
      <dgm:spPr/>
      <dgm:t>
        <a:bodyPr/>
        <a:lstStyle/>
        <a:p>
          <a:r>
            <a:rPr lang="en-US" noProof="0" dirty="0"/>
            <a:t>Programme</a:t>
          </a:r>
        </a:p>
      </dgm:t>
    </dgm:pt>
    <dgm:pt modelId="{FABD25F9-A8F2-466C-A42F-024766F69016}" type="parTrans" cxnId="{72294575-6F74-4222-9812-A89BF6703240}">
      <dgm:prSet/>
      <dgm:spPr/>
      <dgm:t>
        <a:bodyPr/>
        <a:lstStyle/>
        <a:p>
          <a:endParaRPr lang="nl-NL"/>
        </a:p>
      </dgm:t>
    </dgm:pt>
    <dgm:pt modelId="{6B47DDB2-E932-49A7-928A-166330489E75}" type="sibTrans" cxnId="{72294575-6F74-4222-9812-A89BF6703240}">
      <dgm:prSet/>
      <dgm:spPr/>
      <dgm:t>
        <a:bodyPr/>
        <a:lstStyle/>
        <a:p>
          <a:endParaRPr lang="nl-NL"/>
        </a:p>
      </dgm:t>
    </dgm:pt>
    <dgm:pt modelId="{4DB32DDB-F634-4CFB-98A5-FA75A6252F8D}">
      <dgm:prSet phldrT="[Tekst]"/>
      <dgm:spPr/>
      <dgm:t>
        <a:bodyPr/>
        <a:lstStyle/>
        <a:p>
          <a:r>
            <a:rPr lang="en-US" noProof="0" dirty="0"/>
            <a:t>Project</a:t>
          </a:r>
        </a:p>
      </dgm:t>
    </dgm:pt>
    <dgm:pt modelId="{37B53F30-4440-4F94-B39D-455F6E23E691}" type="parTrans" cxnId="{A4544F99-1299-4525-9415-D389BA9C9347}">
      <dgm:prSet/>
      <dgm:spPr/>
      <dgm:t>
        <a:bodyPr/>
        <a:lstStyle/>
        <a:p>
          <a:endParaRPr lang="nl-NL"/>
        </a:p>
      </dgm:t>
    </dgm:pt>
    <dgm:pt modelId="{A97BDA17-152B-40E8-B305-F6C076942384}" type="sibTrans" cxnId="{A4544F99-1299-4525-9415-D389BA9C9347}">
      <dgm:prSet/>
      <dgm:spPr/>
      <dgm:t>
        <a:bodyPr/>
        <a:lstStyle/>
        <a:p>
          <a:endParaRPr lang="nl-NL"/>
        </a:p>
      </dgm:t>
    </dgm:pt>
    <dgm:pt modelId="{226F4E2C-6F76-46BD-A2E7-F8E699497197}" type="pres">
      <dgm:prSet presAssocID="{4F2CAB15-1FCA-4F9C-9C02-CBA7B2F4C450}" presName="outerComposite" presStyleCnt="0">
        <dgm:presLayoutVars>
          <dgm:chMax val="5"/>
          <dgm:dir/>
          <dgm:resizeHandles val="exact"/>
        </dgm:presLayoutVars>
      </dgm:prSet>
      <dgm:spPr/>
    </dgm:pt>
    <dgm:pt modelId="{E92CAA3C-14AE-4FDD-8CA0-4F16BA70FF1A}" type="pres">
      <dgm:prSet presAssocID="{4F2CAB15-1FCA-4F9C-9C02-CBA7B2F4C450}" presName="dummyMaxCanvas" presStyleCnt="0">
        <dgm:presLayoutVars/>
      </dgm:prSet>
      <dgm:spPr/>
    </dgm:pt>
    <dgm:pt modelId="{81E79624-A3DB-48FF-8554-CCE90274F39B}" type="pres">
      <dgm:prSet presAssocID="{4F2CAB15-1FCA-4F9C-9C02-CBA7B2F4C450}" presName="FourNodes_1" presStyleLbl="node1" presStyleIdx="0" presStyleCnt="4">
        <dgm:presLayoutVars>
          <dgm:bulletEnabled val="1"/>
        </dgm:presLayoutVars>
      </dgm:prSet>
      <dgm:spPr/>
    </dgm:pt>
    <dgm:pt modelId="{5FED9847-3F9B-47A1-88F6-89D1CEE98F7D}" type="pres">
      <dgm:prSet presAssocID="{4F2CAB15-1FCA-4F9C-9C02-CBA7B2F4C450}" presName="FourNodes_2" presStyleLbl="node1" presStyleIdx="1" presStyleCnt="4">
        <dgm:presLayoutVars>
          <dgm:bulletEnabled val="1"/>
        </dgm:presLayoutVars>
      </dgm:prSet>
      <dgm:spPr/>
    </dgm:pt>
    <dgm:pt modelId="{12C4E42B-0249-4A6D-A7DE-2DABCEC34E01}" type="pres">
      <dgm:prSet presAssocID="{4F2CAB15-1FCA-4F9C-9C02-CBA7B2F4C450}" presName="FourNodes_3" presStyleLbl="node1" presStyleIdx="2" presStyleCnt="4">
        <dgm:presLayoutVars>
          <dgm:bulletEnabled val="1"/>
        </dgm:presLayoutVars>
      </dgm:prSet>
      <dgm:spPr/>
    </dgm:pt>
    <dgm:pt modelId="{0D7BE3C3-5C5E-4A9C-91E7-512921BE2EB3}" type="pres">
      <dgm:prSet presAssocID="{4F2CAB15-1FCA-4F9C-9C02-CBA7B2F4C450}" presName="FourNodes_4" presStyleLbl="node1" presStyleIdx="3" presStyleCnt="4">
        <dgm:presLayoutVars>
          <dgm:bulletEnabled val="1"/>
        </dgm:presLayoutVars>
      </dgm:prSet>
      <dgm:spPr/>
    </dgm:pt>
    <dgm:pt modelId="{3F5B577A-0C87-46B7-947B-0C41D2AD90A6}" type="pres">
      <dgm:prSet presAssocID="{4F2CAB15-1FCA-4F9C-9C02-CBA7B2F4C450}" presName="FourConn_1-2" presStyleLbl="fgAccFollowNode1" presStyleIdx="0" presStyleCnt="3">
        <dgm:presLayoutVars>
          <dgm:bulletEnabled val="1"/>
        </dgm:presLayoutVars>
      </dgm:prSet>
      <dgm:spPr/>
    </dgm:pt>
    <dgm:pt modelId="{A6A91C7C-895E-4031-BBE0-527FD5A12A6C}" type="pres">
      <dgm:prSet presAssocID="{4F2CAB15-1FCA-4F9C-9C02-CBA7B2F4C450}" presName="FourConn_2-3" presStyleLbl="fgAccFollowNode1" presStyleIdx="1" presStyleCnt="3">
        <dgm:presLayoutVars>
          <dgm:bulletEnabled val="1"/>
        </dgm:presLayoutVars>
      </dgm:prSet>
      <dgm:spPr/>
    </dgm:pt>
    <dgm:pt modelId="{ED85F2DA-867F-4918-BC24-A5B45EDEA690}" type="pres">
      <dgm:prSet presAssocID="{4F2CAB15-1FCA-4F9C-9C02-CBA7B2F4C450}" presName="FourConn_3-4" presStyleLbl="fgAccFollowNode1" presStyleIdx="2" presStyleCnt="3">
        <dgm:presLayoutVars>
          <dgm:bulletEnabled val="1"/>
        </dgm:presLayoutVars>
      </dgm:prSet>
      <dgm:spPr/>
    </dgm:pt>
    <dgm:pt modelId="{EA492A7C-868D-4478-AB12-C7F71208AC7E}" type="pres">
      <dgm:prSet presAssocID="{4F2CAB15-1FCA-4F9C-9C02-CBA7B2F4C450}" presName="FourNodes_1_text" presStyleLbl="node1" presStyleIdx="3" presStyleCnt="4">
        <dgm:presLayoutVars>
          <dgm:bulletEnabled val="1"/>
        </dgm:presLayoutVars>
      </dgm:prSet>
      <dgm:spPr/>
    </dgm:pt>
    <dgm:pt modelId="{B40948B3-DC3F-4060-A108-35CEB2B2BCB6}" type="pres">
      <dgm:prSet presAssocID="{4F2CAB15-1FCA-4F9C-9C02-CBA7B2F4C450}" presName="FourNodes_2_text" presStyleLbl="node1" presStyleIdx="3" presStyleCnt="4">
        <dgm:presLayoutVars>
          <dgm:bulletEnabled val="1"/>
        </dgm:presLayoutVars>
      </dgm:prSet>
      <dgm:spPr/>
    </dgm:pt>
    <dgm:pt modelId="{4AF3A41D-57E2-4120-8D16-710AEC2ACF4F}" type="pres">
      <dgm:prSet presAssocID="{4F2CAB15-1FCA-4F9C-9C02-CBA7B2F4C450}" presName="FourNodes_3_text" presStyleLbl="node1" presStyleIdx="3" presStyleCnt="4">
        <dgm:presLayoutVars>
          <dgm:bulletEnabled val="1"/>
        </dgm:presLayoutVars>
      </dgm:prSet>
      <dgm:spPr/>
    </dgm:pt>
    <dgm:pt modelId="{5F1F98CB-6309-49BD-B37E-961CEE745650}" type="pres">
      <dgm:prSet presAssocID="{4F2CAB15-1FCA-4F9C-9C02-CBA7B2F4C45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D50DD07-FB63-474B-8BA1-BCF44FC4DE95}" type="presOf" srcId="{1D36D629-42AD-4872-ADB3-A66564617D40}" destId="{12C4E42B-0249-4A6D-A7DE-2DABCEC34E01}" srcOrd="0" destOrd="0" presId="urn:microsoft.com/office/officeart/2005/8/layout/vProcess5"/>
    <dgm:cxn modelId="{3124D126-1646-427A-92A4-FFF2E834DC0C}" type="presOf" srcId="{F43E3E0C-0FA4-4DD5-B6D9-5C5A22D92804}" destId="{5FED9847-3F9B-47A1-88F6-89D1CEE98F7D}" srcOrd="0" destOrd="0" presId="urn:microsoft.com/office/officeart/2005/8/layout/vProcess5"/>
    <dgm:cxn modelId="{759A172F-0CAA-4318-819D-F97496CDDEF7}" type="presOf" srcId="{6B47DDB2-E932-49A7-928A-166330489E75}" destId="{ED85F2DA-867F-4918-BC24-A5B45EDEA690}" srcOrd="0" destOrd="0" presId="urn:microsoft.com/office/officeart/2005/8/layout/vProcess5"/>
    <dgm:cxn modelId="{6AAC7667-4C01-4BE9-981B-3E4B77DF0630}" type="presOf" srcId="{BEA08853-14C2-4A64-A2D8-6E7BE5E06003}" destId="{A6A91C7C-895E-4031-BBE0-527FD5A12A6C}" srcOrd="0" destOrd="0" presId="urn:microsoft.com/office/officeart/2005/8/layout/vProcess5"/>
    <dgm:cxn modelId="{7CD58D4D-04D2-477B-B4A7-2D2A08707883}" type="presOf" srcId="{1D36D629-42AD-4872-ADB3-A66564617D40}" destId="{4AF3A41D-57E2-4120-8D16-710AEC2ACF4F}" srcOrd="1" destOrd="0" presId="urn:microsoft.com/office/officeart/2005/8/layout/vProcess5"/>
    <dgm:cxn modelId="{825F2B71-667E-48ED-9782-AE23BFD2A4BD}" type="presOf" srcId="{4349397E-2E5B-4A70-9137-38ABEA238668}" destId="{EA492A7C-868D-4478-AB12-C7F71208AC7E}" srcOrd="1" destOrd="0" presId="urn:microsoft.com/office/officeart/2005/8/layout/vProcess5"/>
    <dgm:cxn modelId="{2A5B6F71-1A72-4F92-8BB8-68CDC9393D7B}" type="presOf" srcId="{F43E3E0C-0FA4-4DD5-B6D9-5C5A22D92804}" destId="{B40948B3-DC3F-4060-A108-35CEB2B2BCB6}" srcOrd="1" destOrd="0" presId="urn:microsoft.com/office/officeart/2005/8/layout/vProcess5"/>
    <dgm:cxn modelId="{72294575-6F74-4222-9812-A89BF6703240}" srcId="{4F2CAB15-1FCA-4F9C-9C02-CBA7B2F4C450}" destId="{1D36D629-42AD-4872-ADB3-A66564617D40}" srcOrd="2" destOrd="0" parTransId="{FABD25F9-A8F2-466C-A42F-024766F69016}" sibTransId="{6B47DDB2-E932-49A7-928A-166330489E75}"/>
    <dgm:cxn modelId="{5EFEFE87-9CB6-4EA9-9BB6-8CC7A1E7C5C1}" srcId="{4F2CAB15-1FCA-4F9C-9C02-CBA7B2F4C450}" destId="{4349397E-2E5B-4A70-9137-38ABEA238668}" srcOrd="0" destOrd="0" parTransId="{49726950-491B-444E-88F6-76624A4BAFC7}" sibTransId="{C0EE2A33-39B4-4174-829F-E69BD97CE30D}"/>
    <dgm:cxn modelId="{A4544F99-1299-4525-9415-D389BA9C9347}" srcId="{4F2CAB15-1FCA-4F9C-9C02-CBA7B2F4C450}" destId="{4DB32DDB-F634-4CFB-98A5-FA75A6252F8D}" srcOrd="3" destOrd="0" parTransId="{37B53F30-4440-4F94-B39D-455F6E23E691}" sibTransId="{A97BDA17-152B-40E8-B305-F6C076942384}"/>
    <dgm:cxn modelId="{1783959D-2C8B-4950-BD5E-32AB81B9A287}" type="presOf" srcId="{4349397E-2E5B-4A70-9137-38ABEA238668}" destId="{81E79624-A3DB-48FF-8554-CCE90274F39B}" srcOrd="0" destOrd="0" presId="urn:microsoft.com/office/officeart/2005/8/layout/vProcess5"/>
    <dgm:cxn modelId="{A8A59FC4-B748-46FE-8E4C-34E081C4C501}" type="presOf" srcId="{4F2CAB15-1FCA-4F9C-9C02-CBA7B2F4C450}" destId="{226F4E2C-6F76-46BD-A2E7-F8E699497197}" srcOrd="0" destOrd="0" presId="urn:microsoft.com/office/officeart/2005/8/layout/vProcess5"/>
    <dgm:cxn modelId="{89CE53DF-4CFE-43E7-BF92-300AFC792B41}" type="presOf" srcId="{4DB32DDB-F634-4CFB-98A5-FA75A6252F8D}" destId="{0D7BE3C3-5C5E-4A9C-91E7-512921BE2EB3}" srcOrd="0" destOrd="0" presId="urn:microsoft.com/office/officeart/2005/8/layout/vProcess5"/>
    <dgm:cxn modelId="{15C1F9DF-5712-4393-88BC-DF9ADD152E55}" type="presOf" srcId="{C0EE2A33-39B4-4174-829F-E69BD97CE30D}" destId="{3F5B577A-0C87-46B7-947B-0C41D2AD90A6}" srcOrd="0" destOrd="0" presId="urn:microsoft.com/office/officeart/2005/8/layout/vProcess5"/>
    <dgm:cxn modelId="{0F720CE4-36DF-44A6-90DE-7B4EFFF3552A}" srcId="{4F2CAB15-1FCA-4F9C-9C02-CBA7B2F4C450}" destId="{F43E3E0C-0FA4-4DD5-B6D9-5C5A22D92804}" srcOrd="1" destOrd="0" parTransId="{A9B478BC-9593-4C64-99D4-7075947F8829}" sibTransId="{BEA08853-14C2-4A64-A2D8-6E7BE5E06003}"/>
    <dgm:cxn modelId="{A5FB3CE8-2204-4D9A-A9CF-EF86FDF2303B}" type="presOf" srcId="{4DB32DDB-F634-4CFB-98A5-FA75A6252F8D}" destId="{5F1F98CB-6309-49BD-B37E-961CEE745650}" srcOrd="1" destOrd="0" presId="urn:microsoft.com/office/officeart/2005/8/layout/vProcess5"/>
    <dgm:cxn modelId="{6B20B636-3FBB-46EF-A1BC-D32D31D22F26}" type="presParOf" srcId="{226F4E2C-6F76-46BD-A2E7-F8E699497197}" destId="{E92CAA3C-14AE-4FDD-8CA0-4F16BA70FF1A}" srcOrd="0" destOrd="0" presId="urn:microsoft.com/office/officeart/2005/8/layout/vProcess5"/>
    <dgm:cxn modelId="{9071EA0B-EF5C-483B-B1A0-F3B4A3D4410C}" type="presParOf" srcId="{226F4E2C-6F76-46BD-A2E7-F8E699497197}" destId="{81E79624-A3DB-48FF-8554-CCE90274F39B}" srcOrd="1" destOrd="0" presId="urn:microsoft.com/office/officeart/2005/8/layout/vProcess5"/>
    <dgm:cxn modelId="{9833DC31-C1FE-4C36-90B3-DE3681CFD442}" type="presParOf" srcId="{226F4E2C-6F76-46BD-A2E7-F8E699497197}" destId="{5FED9847-3F9B-47A1-88F6-89D1CEE98F7D}" srcOrd="2" destOrd="0" presId="urn:microsoft.com/office/officeart/2005/8/layout/vProcess5"/>
    <dgm:cxn modelId="{A58646F6-C522-43F1-A290-B8EE857C4F25}" type="presParOf" srcId="{226F4E2C-6F76-46BD-A2E7-F8E699497197}" destId="{12C4E42B-0249-4A6D-A7DE-2DABCEC34E01}" srcOrd="3" destOrd="0" presId="urn:microsoft.com/office/officeart/2005/8/layout/vProcess5"/>
    <dgm:cxn modelId="{407AAACD-4B00-453F-8B45-83C2924FF4AD}" type="presParOf" srcId="{226F4E2C-6F76-46BD-A2E7-F8E699497197}" destId="{0D7BE3C3-5C5E-4A9C-91E7-512921BE2EB3}" srcOrd="4" destOrd="0" presId="urn:microsoft.com/office/officeart/2005/8/layout/vProcess5"/>
    <dgm:cxn modelId="{38ED60C2-F12C-4267-A2A2-28059F386214}" type="presParOf" srcId="{226F4E2C-6F76-46BD-A2E7-F8E699497197}" destId="{3F5B577A-0C87-46B7-947B-0C41D2AD90A6}" srcOrd="5" destOrd="0" presId="urn:microsoft.com/office/officeart/2005/8/layout/vProcess5"/>
    <dgm:cxn modelId="{0FC4005D-241A-44F8-A44C-4F88D9655F08}" type="presParOf" srcId="{226F4E2C-6F76-46BD-A2E7-F8E699497197}" destId="{A6A91C7C-895E-4031-BBE0-527FD5A12A6C}" srcOrd="6" destOrd="0" presId="urn:microsoft.com/office/officeart/2005/8/layout/vProcess5"/>
    <dgm:cxn modelId="{2C6ABF61-2725-43D6-A822-E944AAF83BBC}" type="presParOf" srcId="{226F4E2C-6F76-46BD-A2E7-F8E699497197}" destId="{ED85F2DA-867F-4918-BC24-A5B45EDEA690}" srcOrd="7" destOrd="0" presId="urn:microsoft.com/office/officeart/2005/8/layout/vProcess5"/>
    <dgm:cxn modelId="{6D21EFBC-7CD5-4B1B-A5A9-82E1942772C9}" type="presParOf" srcId="{226F4E2C-6F76-46BD-A2E7-F8E699497197}" destId="{EA492A7C-868D-4478-AB12-C7F71208AC7E}" srcOrd="8" destOrd="0" presId="urn:microsoft.com/office/officeart/2005/8/layout/vProcess5"/>
    <dgm:cxn modelId="{D9A837C9-34EC-47AC-ACC8-593AD6180288}" type="presParOf" srcId="{226F4E2C-6F76-46BD-A2E7-F8E699497197}" destId="{B40948B3-DC3F-4060-A108-35CEB2B2BCB6}" srcOrd="9" destOrd="0" presId="urn:microsoft.com/office/officeart/2005/8/layout/vProcess5"/>
    <dgm:cxn modelId="{28239D02-EA1E-4B89-AAE6-1082DA486C95}" type="presParOf" srcId="{226F4E2C-6F76-46BD-A2E7-F8E699497197}" destId="{4AF3A41D-57E2-4120-8D16-710AEC2ACF4F}" srcOrd="10" destOrd="0" presId="urn:microsoft.com/office/officeart/2005/8/layout/vProcess5"/>
    <dgm:cxn modelId="{0E5FF631-2355-4F4E-847D-4E3DC16DF444}" type="presParOf" srcId="{226F4E2C-6F76-46BD-A2E7-F8E699497197}" destId="{5F1F98CB-6309-49BD-B37E-961CEE74565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7DEA1A-13AF-4391-BDA7-DF34B97CEBFF}" type="doc">
      <dgm:prSet loTypeId="urn:microsoft.com/office/officeart/2005/8/layout/hProcess11" loCatId="process" qsTypeId="urn:microsoft.com/office/officeart/2005/8/quickstyle/simple2" qsCatId="simple" csTypeId="urn:microsoft.com/office/officeart/2005/8/colors/accent0_2" csCatId="mainScheme" phldr="1"/>
      <dgm:spPr/>
    </dgm:pt>
    <dgm:pt modelId="{ACB6F0F6-400D-475C-974B-D9A02B56294F}">
      <dgm:prSet phldrT="[Tekst]" custT="1"/>
      <dgm:spPr/>
      <dgm:t>
        <a:bodyPr/>
        <a:lstStyle/>
        <a:p>
          <a:r>
            <a:rPr lang="en-US" sz="1800" noProof="0" dirty="0">
              <a:solidFill>
                <a:schemeClr val="bg2"/>
              </a:solidFill>
            </a:rPr>
            <a:t>10 years ago</a:t>
          </a:r>
        </a:p>
      </dgm:t>
    </dgm:pt>
    <dgm:pt modelId="{DB06A404-946A-4B9E-8CB0-03A3A8ADA299}" type="parTrans" cxnId="{21A3984B-44CA-4D49-B73C-AD939F87A779}">
      <dgm:prSet/>
      <dgm:spPr/>
      <dgm:t>
        <a:bodyPr/>
        <a:lstStyle/>
        <a:p>
          <a:endParaRPr lang="nl-NL"/>
        </a:p>
      </dgm:t>
    </dgm:pt>
    <dgm:pt modelId="{2DB2E29C-DAF0-458B-B0CB-5190D46B7730}" type="sibTrans" cxnId="{21A3984B-44CA-4D49-B73C-AD939F87A779}">
      <dgm:prSet/>
      <dgm:spPr/>
      <dgm:t>
        <a:bodyPr/>
        <a:lstStyle/>
        <a:p>
          <a:endParaRPr lang="nl-NL"/>
        </a:p>
      </dgm:t>
    </dgm:pt>
    <dgm:pt modelId="{5072B14D-DE24-4457-BF95-390BD47739E6}">
      <dgm:prSet phldrT="[Tekst]" custT="1"/>
      <dgm:spPr/>
      <dgm:t>
        <a:bodyPr/>
        <a:lstStyle/>
        <a:p>
          <a:r>
            <a:rPr lang="en-US" sz="1800" noProof="0">
              <a:solidFill>
                <a:schemeClr val="bg2"/>
              </a:solidFill>
            </a:rPr>
            <a:t>Now</a:t>
          </a:r>
          <a:endParaRPr lang="en-US" sz="1800" noProof="0" dirty="0">
            <a:solidFill>
              <a:schemeClr val="bg2"/>
            </a:solidFill>
          </a:endParaRPr>
        </a:p>
      </dgm:t>
    </dgm:pt>
    <dgm:pt modelId="{71C20812-6C47-4A95-8E1D-691A30E82878}" type="parTrans" cxnId="{23549676-8429-4D16-8C09-1EF61173C295}">
      <dgm:prSet/>
      <dgm:spPr/>
      <dgm:t>
        <a:bodyPr/>
        <a:lstStyle/>
        <a:p>
          <a:endParaRPr lang="nl-NL"/>
        </a:p>
      </dgm:t>
    </dgm:pt>
    <dgm:pt modelId="{82BB4239-AF1E-4147-8F9A-11383FF45528}" type="sibTrans" cxnId="{23549676-8429-4D16-8C09-1EF61173C295}">
      <dgm:prSet/>
      <dgm:spPr/>
      <dgm:t>
        <a:bodyPr/>
        <a:lstStyle/>
        <a:p>
          <a:endParaRPr lang="nl-NL"/>
        </a:p>
      </dgm:t>
    </dgm:pt>
    <dgm:pt modelId="{B91155AB-1124-4CA5-81AF-AE3FE75ABB11}">
      <dgm:prSet phldrT="[Tekst]" custT="1"/>
      <dgm:spPr/>
      <dgm:t>
        <a:bodyPr/>
        <a:lstStyle/>
        <a:p>
          <a:r>
            <a:rPr lang="en-US" sz="1600" noProof="0" dirty="0">
              <a:solidFill>
                <a:schemeClr val="bg2"/>
              </a:solidFill>
            </a:rPr>
            <a:t>Economic crisis hit</a:t>
          </a:r>
        </a:p>
      </dgm:t>
    </dgm:pt>
    <dgm:pt modelId="{BA141400-9341-41CC-9CE9-5EC567DA67D2}" type="parTrans" cxnId="{A0D667BA-ED2D-412B-B1EF-0211DA7B9C1C}">
      <dgm:prSet/>
      <dgm:spPr/>
      <dgm:t>
        <a:bodyPr/>
        <a:lstStyle/>
        <a:p>
          <a:endParaRPr lang="nl-NL"/>
        </a:p>
      </dgm:t>
    </dgm:pt>
    <dgm:pt modelId="{7F0A00C6-63BB-4C64-B329-2E411D15BE69}" type="sibTrans" cxnId="{A0D667BA-ED2D-412B-B1EF-0211DA7B9C1C}">
      <dgm:prSet/>
      <dgm:spPr/>
      <dgm:t>
        <a:bodyPr/>
        <a:lstStyle/>
        <a:p>
          <a:endParaRPr lang="nl-NL"/>
        </a:p>
      </dgm:t>
    </dgm:pt>
    <dgm:pt modelId="{68F3D2A3-7AF0-475D-8E6A-66C70383C0C9}">
      <dgm:prSet phldrT="[Tekst]" custT="1"/>
      <dgm:spPr/>
      <dgm:t>
        <a:bodyPr/>
        <a:lstStyle/>
        <a:p>
          <a:r>
            <a:rPr lang="en-US" sz="1600" noProof="0" dirty="0">
              <a:solidFill>
                <a:schemeClr val="bg2"/>
              </a:solidFill>
            </a:rPr>
            <a:t>Building over railways was unaffordable</a:t>
          </a:r>
        </a:p>
      </dgm:t>
    </dgm:pt>
    <dgm:pt modelId="{B6EA9AF5-D200-43EF-A39B-AB07861FF0DB}" type="parTrans" cxnId="{04E6F072-BDD4-4E9E-BBF7-06F5C7142BDD}">
      <dgm:prSet/>
      <dgm:spPr/>
      <dgm:t>
        <a:bodyPr/>
        <a:lstStyle/>
        <a:p>
          <a:endParaRPr lang="nl-NL"/>
        </a:p>
      </dgm:t>
    </dgm:pt>
    <dgm:pt modelId="{2EB08E63-C437-41F5-96B7-32C28F7D4FD5}" type="sibTrans" cxnId="{04E6F072-BDD4-4E9E-BBF7-06F5C7142BDD}">
      <dgm:prSet/>
      <dgm:spPr/>
      <dgm:t>
        <a:bodyPr/>
        <a:lstStyle/>
        <a:p>
          <a:endParaRPr lang="nl-NL"/>
        </a:p>
      </dgm:t>
    </dgm:pt>
    <dgm:pt modelId="{F3CBD990-72FE-4DCF-96FD-236FCC65FDF5}">
      <dgm:prSet phldrT="[Tekst]" custT="1"/>
      <dgm:spPr/>
      <dgm:t>
        <a:bodyPr/>
        <a:lstStyle/>
        <a:p>
          <a:r>
            <a:rPr lang="en-US" sz="1600" noProof="0" dirty="0">
              <a:solidFill>
                <a:schemeClr val="bg2"/>
              </a:solidFill>
            </a:rPr>
            <a:t>Lack of urban space</a:t>
          </a:r>
        </a:p>
      </dgm:t>
    </dgm:pt>
    <dgm:pt modelId="{B88A3AED-F8D3-458C-85E8-C02963EE3CEB}" type="parTrans" cxnId="{E0F4629D-EB7C-41FF-80CD-184FDFF9A925}">
      <dgm:prSet/>
      <dgm:spPr/>
      <dgm:t>
        <a:bodyPr/>
        <a:lstStyle/>
        <a:p>
          <a:endParaRPr lang="nl-NL"/>
        </a:p>
      </dgm:t>
    </dgm:pt>
    <dgm:pt modelId="{43617E54-5964-44FD-861D-F1399EFB8C10}" type="sibTrans" cxnId="{E0F4629D-EB7C-41FF-80CD-184FDFF9A925}">
      <dgm:prSet/>
      <dgm:spPr/>
      <dgm:t>
        <a:bodyPr/>
        <a:lstStyle/>
        <a:p>
          <a:endParaRPr lang="nl-NL"/>
        </a:p>
      </dgm:t>
    </dgm:pt>
    <dgm:pt modelId="{A069B1D0-F6E8-4859-94BA-46F61C587596}">
      <dgm:prSet phldrT="[Tekst]" custT="1"/>
      <dgm:spPr/>
      <dgm:t>
        <a:bodyPr/>
        <a:lstStyle/>
        <a:p>
          <a:r>
            <a:rPr lang="en-US" sz="1600" noProof="0" dirty="0">
              <a:solidFill>
                <a:schemeClr val="bg2"/>
              </a:solidFill>
            </a:rPr>
            <a:t>Rising land prices</a:t>
          </a:r>
        </a:p>
      </dgm:t>
    </dgm:pt>
    <dgm:pt modelId="{A2C762D5-1C24-462B-A527-741336FDFC25}" type="parTrans" cxnId="{70CADE82-A850-4C21-AF19-58E98F7C12E2}">
      <dgm:prSet/>
      <dgm:spPr/>
      <dgm:t>
        <a:bodyPr/>
        <a:lstStyle/>
        <a:p>
          <a:endParaRPr lang="nl-NL"/>
        </a:p>
      </dgm:t>
    </dgm:pt>
    <dgm:pt modelId="{39B6C67E-8779-41C9-9F36-F291D4FB282F}" type="sibTrans" cxnId="{70CADE82-A850-4C21-AF19-58E98F7C12E2}">
      <dgm:prSet/>
      <dgm:spPr/>
      <dgm:t>
        <a:bodyPr/>
        <a:lstStyle/>
        <a:p>
          <a:endParaRPr lang="nl-NL"/>
        </a:p>
      </dgm:t>
    </dgm:pt>
    <dgm:pt modelId="{1E7B60FB-53D0-40F0-989F-72358237AD0E}">
      <dgm:prSet phldrT="[Tekst]" custT="1"/>
      <dgm:spPr/>
      <dgm:t>
        <a:bodyPr/>
        <a:lstStyle/>
        <a:p>
          <a:r>
            <a:rPr lang="en-US" sz="1600" noProof="0" dirty="0">
              <a:solidFill>
                <a:schemeClr val="bg2"/>
              </a:solidFill>
            </a:rPr>
            <a:t>Need for affordable housing</a:t>
          </a:r>
        </a:p>
      </dgm:t>
    </dgm:pt>
    <dgm:pt modelId="{2FCAC023-0AD0-481F-A782-D648B68BB068}" type="parTrans" cxnId="{7FEC20B5-0420-4A9B-8966-DA9AB0237DEA}">
      <dgm:prSet/>
      <dgm:spPr/>
      <dgm:t>
        <a:bodyPr/>
        <a:lstStyle/>
        <a:p>
          <a:endParaRPr lang="nl-NL"/>
        </a:p>
      </dgm:t>
    </dgm:pt>
    <dgm:pt modelId="{16498736-BEAD-44F0-8BEB-6DC478327658}" type="sibTrans" cxnId="{7FEC20B5-0420-4A9B-8966-DA9AB0237DEA}">
      <dgm:prSet/>
      <dgm:spPr/>
      <dgm:t>
        <a:bodyPr/>
        <a:lstStyle/>
        <a:p>
          <a:endParaRPr lang="nl-NL"/>
        </a:p>
      </dgm:t>
    </dgm:pt>
    <dgm:pt modelId="{FB3E068A-DE90-4B48-8F9A-C85E52D95F19}" type="pres">
      <dgm:prSet presAssocID="{187DEA1A-13AF-4391-BDA7-DF34B97CEBFF}" presName="Name0" presStyleCnt="0">
        <dgm:presLayoutVars>
          <dgm:dir/>
          <dgm:resizeHandles val="exact"/>
        </dgm:presLayoutVars>
      </dgm:prSet>
      <dgm:spPr/>
    </dgm:pt>
    <dgm:pt modelId="{358B0386-92B8-4623-A844-D72741E23417}" type="pres">
      <dgm:prSet presAssocID="{187DEA1A-13AF-4391-BDA7-DF34B97CEBFF}" presName="arrow" presStyleLbl="bgShp" presStyleIdx="0" presStyleCnt="1" custScaleY="47384"/>
      <dgm:spPr/>
    </dgm:pt>
    <dgm:pt modelId="{7AC6D0F5-B9B8-4A9A-82C4-93D03F9087C6}" type="pres">
      <dgm:prSet presAssocID="{187DEA1A-13AF-4391-BDA7-DF34B97CEBFF}" presName="points" presStyleCnt="0"/>
      <dgm:spPr/>
    </dgm:pt>
    <dgm:pt modelId="{78737A4D-3838-48EB-987D-F1651A3D5DCC}" type="pres">
      <dgm:prSet presAssocID="{ACB6F0F6-400D-475C-974B-D9A02B56294F}" presName="compositeA" presStyleCnt="0"/>
      <dgm:spPr/>
    </dgm:pt>
    <dgm:pt modelId="{42E08E05-3AE3-418C-A76A-E16BA49EF8F8}" type="pres">
      <dgm:prSet presAssocID="{ACB6F0F6-400D-475C-974B-D9A02B56294F}" presName="textA" presStyleLbl="revTx" presStyleIdx="0" presStyleCnt="2">
        <dgm:presLayoutVars>
          <dgm:bulletEnabled val="1"/>
        </dgm:presLayoutVars>
      </dgm:prSet>
      <dgm:spPr/>
    </dgm:pt>
    <dgm:pt modelId="{3ADE1F20-5553-44AC-ABDA-89965A3B4C8C}" type="pres">
      <dgm:prSet presAssocID="{ACB6F0F6-400D-475C-974B-D9A02B56294F}" presName="circleA" presStyleLbl="node1" presStyleIdx="0" presStyleCnt="2"/>
      <dgm:spPr/>
    </dgm:pt>
    <dgm:pt modelId="{91F8AFE9-44DA-4571-A65B-EDAA48B4B970}" type="pres">
      <dgm:prSet presAssocID="{ACB6F0F6-400D-475C-974B-D9A02B56294F}" presName="spaceA" presStyleCnt="0"/>
      <dgm:spPr/>
    </dgm:pt>
    <dgm:pt modelId="{4CD48AEE-541D-4DD0-8F79-7A5D77EEE650}" type="pres">
      <dgm:prSet presAssocID="{2DB2E29C-DAF0-458B-B0CB-5190D46B7730}" presName="space" presStyleCnt="0"/>
      <dgm:spPr/>
    </dgm:pt>
    <dgm:pt modelId="{7656F265-FB03-4A06-A0D0-E3F6A8418689}" type="pres">
      <dgm:prSet presAssocID="{5072B14D-DE24-4457-BF95-390BD47739E6}" presName="compositeB" presStyleCnt="0"/>
      <dgm:spPr/>
    </dgm:pt>
    <dgm:pt modelId="{5855F895-E3DE-49D0-9495-026559626E90}" type="pres">
      <dgm:prSet presAssocID="{5072B14D-DE24-4457-BF95-390BD47739E6}" presName="textB" presStyleLbl="revTx" presStyleIdx="1" presStyleCnt="2" custLinFactNeighborX="33551" custLinFactNeighborY="3669">
        <dgm:presLayoutVars>
          <dgm:bulletEnabled val="1"/>
        </dgm:presLayoutVars>
      </dgm:prSet>
      <dgm:spPr/>
    </dgm:pt>
    <dgm:pt modelId="{B5EFF97B-E772-4DE4-8884-9A397E22546F}" type="pres">
      <dgm:prSet presAssocID="{5072B14D-DE24-4457-BF95-390BD47739E6}" presName="circleB" presStyleLbl="node1" presStyleIdx="1" presStyleCnt="2"/>
      <dgm:spPr/>
    </dgm:pt>
    <dgm:pt modelId="{DDB19130-7A25-425E-83E1-EC9B3E1FA122}" type="pres">
      <dgm:prSet presAssocID="{5072B14D-DE24-4457-BF95-390BD47739E6}" presName="spaceB" presStyleCnt="0"/>
      <dgm:spPr/>
    </dgm:pt>
  </dgm:ptLst>
  <dgm:cxnLst>
    <dgm:cxn modelId="{FD861407-8779-4E6B-93C7-12803DA4C996}" type="presOf" srcId="{1E7B60FB-53D0-40F0-989F-72358237AD0E}" destId="{5855F895-E3DE-49D0-9495-026559626E90}" srcOrd="0" destOrd="3" presId="urn:microsoft.com/office/officeart/2005/8/layout/hProcess11"/>
    <dgm:cxn modelId="{88E6BB0E-1420-458F-8904-B191186EB5FB}" type="presOf" srcId="{F3CBD990-72FE-4DCF-96FD-236FCC65FDF5}" destId="{5855F895-E3DE-49D0-9495-026559626E90}" srcOrd="0" destOrd="1" presId="urn:microsoft.com/office/officeart/2005/8/layout/hProcess11"/>
    <dgm:cxn modelId="{EA6C5836-C11A-4041-ABAF-6FAB39227CEE}" type="presOf" srcId="{A069B1D0-F6E8-4859-94BA-46F61C587596}" destId="{5855F895-E3DE-49D0-9495-026559626E90}" srcOrd="0" destOrd="2" presId="urn:microsoft.com/office/officeart/2005/8/layout/hProcess11"/>
    <dgm:cxn modelId="{8C23D44A-BD26-437E-A062-EA0BE4C1A263}" type="presOf" srcId="{B91155AB-1124-4CA5-81AF-AE3FE75ABB11}" destId="{42E08E05-3AE3-418C-A76A-E16BA49EF8F8}" srcOrd="0" destOrd="1" presId="urn:microsoft.com/office/officeart/2005/8/layout/hProcess11"/>
    <dgm:cxn modelId="{9DC85B4B-AC17-4398-90A2-581F7AADA8A0}" type="presOf" srcId="{187DEA1A-13AF-4391-BDA7-DF34B97CEBFF}" destId="{FB3E068A-DE90-4B48-8F9A-C85E52D95F19}" srcOrd="0" destOrd="0" presId="urn:microsoft.com/office/officeart/2005/8/layout/hProcess11"/>
    <dgm:cxn modelId="{21A3984B-44CA-4D49-B73C-AD939F87A779}" srcId="{187DEA1A-13AF-4391-BDA7-DF34B97CEBFF}" destId="{ACB6F0F6-400D-475C-974B-D9A02B56294F}" srcOrd="0" destOrd="0" parTransId="{DB06A404-946A-4B9E-8CB0-03A3A8ADA299}" sibTransId="{2DB2E29C-DAF0-458B-B0CB-5190D46B7730}"/>
    <dgm:cxn modelId="{04E6F072-BDD4-4E9E-BBF7-06F5C7142BDD}" srcId="{ACB6F0F6-400D-475C-974B-D9A02B56294F}" destId="{68F3D2A3-7AF0-475D-8E6A-66C70383C0C9}" srcOrd="1" destOrd="0" parTransId="{B6EA9AF5-D200-43EF-A39B-AB07861FF0DB}" sibTransId="{2EB08E63-C437-41F5-96B7-32C28F7D4FD5}"/>
    <dgm:cxn modelId="{23549676-8429-4D16-8C09-1EF61173C295}" srcId="{187DEA1A-13AF-4391-BDA7-DF34B97CEBFF}" destId="{5072B14D-DE24-4457-BF95-390BD47739E6}" srcOrd="1" destOrd="0" parTransId="{71C20812-6C47-4A95-8E1D-691A30E82878}" sibTransId="{82BB4239-AF1E-4147-8F9A-11383FF45528}"/>
    <dgm:cxn modelId="{70CADE82-A850-4C21-AF19-58E98F7C12E2}" srcId="{5072B14D-DE24-4457-BF95-390BD47739E6}" destId="{A069B1D0-F6E8-4859-94BA-46F61C587596}" srcOrd="1" destOrd="0" parTransId="{A2C762D5-1C24-462B-A527-741336FDFC25}" sibTransId="{39B6C67E-8779-41C9-9F36-F291D4FB282F}"/>
    <dgm:cxn modelId="{93DC5290-BE97-4458-9B33-3F512F5597B6}" type="presOf" srcId="{68F3D2A3-7AF0-475D-8E6A-66C70383C0C9}" destId="{42E08E05-3AE3-418C-A76A-E16BA49EF8F8}" srcOrd="0" destOrd="2" presId="urn:microsoft.com/office/officeart/2005/8/layout/hProcess11"/>
    <dgm:cxn modelId="{E0F4629D-EB7C-41FF-80CD-184FDFF9A925}" srcId="{5072B14D-DE24-4457-BF95-390BD47739E6}" destId="{F3CBD990-72FE-4DCF-96FD-236FCC65FDF5}" srcOrd="0" destOrd="0" parTransId="{B88A3AED-F8D3-458C-85E8-C02963EE3CEB}" sibTransId="{43617E54-5964-44FD-861D-F1399EFB8C10}"/>
    <dgm:cxn modelId="{7FEC20B5-0420-4A9B-8966-DA9AB0237DEA}" srcId="{5072B14D-DE24-4457-BF95-390BD47739E6}" destId="{1E7B60FB-53D0-40F0-989F-72358237AD0E}" srcOrd="2" destOrd="0" parTransId="{2FCAC023-0AD0-481F-A782-D648B68BB068}" sibTransId="{16498736-BEAD-44F0-8BEB-6DC478327658}"/>
    <dgm:cxn modelId="{D502A9B6-4C6A-4F3B-BB97-EF03F8E9C84F}" type="presOf" srcId="{5072B14D-DE24-4457-BF95-390BD47739E6}" destId="{5855F895-E3DE-49D0-9495-026559626E90}" srcOrd="0" destOrd="0" presId="urn:microsoft.com/office/officeart/2005/8/layout/hProcess11"/>
    <dgm:cxn modelId="{A0D667BA-ED2D-412B-B1EF-0211DA7B9C1C}" srcId="{ACB6F0F6-400D-475C-974B-D9A02B56294F}" destId="{B91155AB-1124-4CA5-81AF-AE3FE75ABB11}" srcOrd="0" destOrd="0" parTransId="{BA141400-9341-41CC-9CE9-5EC567DA67D2}" sibTransId="{7F0A00C6-63BB-4C64-B329-2E411D15BE69}"/>
    <dgm:cxn modelId="{1E7624EB-EF3E-4657-9579-562A3B34C396}" type="presOf" srcId="{ACB6F0F6-400D-475C-974B-D9A02B56294F}" destId="{42E08E05-3AE3-418C-A76A-E16BA49EF8F8}" srcOrd="0" destOrd="0" presId="urn:microsoft.com/office/officeart/2005/8/layout/hProcess11"/>
    <dgm:cxn modelId="{D9AD7DA1-4978-48D2-B4F2-36805582F835}" type="presParOf" srcId="{FB3E068A-DE90-4B48-8F9A-C85E52D95F19}" destId="{358B0386-92B8-4623-A844-D72741E23417}" srcOrd="0" destOrd="0" presId="urn:microsoft.com/office/officeart/2005/8/layout/hProcess11"/>
    <dgm:cxn modelId="{DCAC24E3-E88D-4E7C-B8F2-AEDD1678CFC2}" type="presParOf" srcId="{FB3E068A-DE90-4B48-8F9A-C85E52D95F19}" destId="{7AC6D0F5-B9B8-4A9A-82C4-93D03F9087C6}" srcOrd="1" destOrd="0" presId="urn:microsoft.com/office/officeart/2005/8/layout/hProcess11"/>
    <dgm:cxn modelId="{E02F52BD-B2BD-4C10-9865-24DEAB6B9D59}" type="presParOf" srcId="{7AC6D0F5-B9B8-4A9A-82C4-93D03F9087C6}" destId="{78737A4D-3838-48EB-987D-F1651A3D5DCC}" srcOrd="0" destOrd="0" presId="urn:microsoft.com/office/officeart/2005/8/layout/hProcess11"/>
    <dgm:cxn modelId="{6109D417-FA86-46A6-9BD0-1DA49C05E098}" type="presParOf" srcId="{78737A4D-3838-48EB-987D-F1651A3D5DCC}" destId="{42E08E05-3AE3-418C-A76A-E16BA49EF8F8}" srcOrd="0" destOrd="0" presId="urn:microsoft.com/office/officeart/2005/8/layout/hProcess11"/>
    <dgm:cxn modelId="{55E25347-7FC7-4420-908D-4DF42C64E658}" type="presParOf" srcId="{78737A4D-3838-48EB-987D-F1651A3D5DCC}" destId="{3ADE1F20-5553-44AC-ABDA-89965A3B4C8C}" srcOrd="1" destOrd="0" presId="urn:microsoft.com/office/officeart/2005/8/layout/hProcess11"/>
    <dgm:cxn modelId="{29213431-9374-4479-8B23-64DD3C089EA2}" type="presParOf" srcId="{78737A4D-3838-48EB-987D-F1651A3D5DCC}" destId="{91F8AFE9-44DA-4571-A65B-EDAA48B4B970}" srcOrd="2" destOrd="0" presId="urn:microsoft.com/office/officeart/2005/8/layout/hProcess11"/>
    <dgm:cxn modelId="{093D965B-B9D4-44CA-A7F5-33D9FBAA4A05}" type="presParOf" srcId="{7AC6D0F5-B9B8-4A9A-82C4-93D03F9087C6}" destId="{4CD48AEE-541D-4DD0-8F79-7A5D77EEE650}" srcOrd="1" destOrd="0" presId="urn:microsoft.com/office/officeart/2005/8/layout/hProcess11"/>
    <dgm:cxn modelId="{15F6ED1C-EE9B-4F0B-A169-7A64196FE37B}" type="presParOf" srcId="{7AC6D0F5-B9B8-4A9A-82C4-93D03F9087C6}" destId="{7656F265-FB03-4A06-A0D0-E3F6A8418689}" srcOrd="2" destOrd="0" presId="urn:microsoft.com/office/officeart/2005/8/layout/hProcess11"/>
    <dgm:cxn modelId="{1A7B9422-C2FA-48BE-A77A-B8D6BE6EE31A}" type="presParOf" srcId="{7656F265-FB03-4A06-A0D0-E3F6A8418689}" destId="{5855F895-E3DE-49D0-9495-026559626E90}" srcOrd="0" destOrd="0" presId="urn:microsoft.com/office/officeart/2005/8/layout/hProcess11"/>
    <dgm:cxn modelId="{CC9A6B66-5760-4DFA-A9F3-CC8B0C1CB5D1}" type="presParOf" srcId="{7656F265-FB03-4A06-A0D0-E3F6A8418689}" destId="{B5EFF97B-E772-4DE4-8884-9A397E22546F}" srcOrd="1" destOrd="0" presId="urn:microsoft.com/office/officeart/2005/8/layout/hProcess11"/>
    <dgm:cxn modelId="{A1EF3027-A82D-43D4-9A0A-3B8185FD0C46}" type="presParOf" srcId="{7656F265-FB03-4A06-A0D0-E3F6A8418689}" destId="{DDB19130-7A25-425E-83E1-EC9B3E1FA12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79624-A3DB-48FF-8554-CCE90274F39B}">
      <dsp:nvSpPr>
        <dsp:cNvPr id="0" name=""/>
        <dsp:cNvSpPr/>
      </dsp:nvSpPr>
      <dsp:spPr>
        <a:xfrm>
          <a:off x="0" y="0"/>
          <a:ext cx="3451797" cy="6413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Societal values</a:t>
          </a:r>
        </a:p>
      </dsp:txBody>
      <dsp:txXfrm>
        <a:off x="18784" y="18784"/>
        <a:ext cx="2705554" cy="603766"/>
      </dsp:txXfrm>
    </dsp:sp>
    <dsp:sp modelId="{5FED9847-3F9B-47A1-88F6-89D1CEE98F7D}">
      <dsp:nvSpPr>
        <dsp:cNvPr id="0" name=""/>
        <dsp:cNvSpPr/>
      </dsp:nvSpPr>
      <dsp:spPr>
        <a:xfrm>
          <a:off x="289088" y="757941"/>
          <a:ext cx="3451797" cy="6413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Conceptual values and systems</a:t>
          </a:r>
        </a:p>
      </dsp:txBody>
      <dsp:txXfrm>
        <a:off x="307872" y="776725"/>
        <a:ext cx="2708273" cy="603766"/>
      </dsp:txXfrm>
    </dsp:sp>
    <dsp:sp modelId="{12C4E42B-0249-4A6D-A7DE-2DABCEC34E01}">
      <dsp:nvSpPr>
        <dsp:cNvPr id="0" name=""/>
        <dsp:cNvSpPr/>
      </dsp:nvSpPr>
      <dsp:spPr>
        <a:xfrm>
          <a:off x="573861" y="1515882"/>
          <a:ext cx="3451797" cy="6413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Programme</a:t>
          </a:r>
        </a:p>
      </dsp:txBody>
      <dsp:txXfrm>
        <a:off x="592645" y="1534666"/>
        <a:ext cx="2712588" cy="603766"/>
      </dsp:txXfrm>
    </dsp:sp>
    <dsp:sp modelId="{0D7BE3C3-5C5E-4A9C-91E7-512921BE2EB3}">
      <dsp:nvSpPr>
        <dsp:cNvPr id="0" name=""/>
        <dsp:cNvSpPr/>
      </dsp:nvSpPr>
      <dsp:spPr>
        <a:xfrm>
          <a:off x="862949" y="2273823"/>
          <a:ext cx="3451797" cy="6413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Project</a:t>
          </a:r>
        </a:p>
      </dsp:txBody>
      <dsp:txXfrm>
        <a:off x="881733" y="2292607"/>
        <a:ext cx="2708273" cy="603766"/>
      </dsp:txXfrm>
    </dsp:sp>
    <dsp:sp modelId="{3F5B577A-0C87-46B7-947B-0C41D2AD90A6}">
      <dsp:nvSpPr>
        <dsp:cNvPr id="0" name=""/>
        <dsp:cNvSpPr/>
      </dsp:nvSpPr>
      <dsp:spPr>
        <a:xfrm>
          <a:off x="3034930" y="491204"/>
          <a:ext cx="416867" cy="4168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000" kern="1200"/>
        </a:p>
      </dsp:txBody>
      <dsp:txXfrm>
        <a:off x="3128725" y="491204"/>
        <a:ext cx="229277" cy="313692"/>
      </dsp:txXfrm>
    </dsp:sp>
    <dsp:sp modelId="{A6A91C7C-895E-4031-BBE0-527FD5A12A6C}">
      <dsp:nvSpPr>
        <dsp:cNvPr id="0" name=""/>
        <dsp:cNvSpPr/>
      </dsp:nvSpPr>
      <dsp:spPr>
        <a:xfrm>
          <a:off x="3324018" y="1249145"/>
          <a:ext cx="416867" cy="4168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000" kern="1200"/>
        </a:p>
      </dsp:txBody>
      <dsp:txXfrm>
        <a:off x="3417813" y="1249145"/>
        <a:ext cx="229277" cy="313692"/>
      </dsp:txXfrm>
    </dsp:sp>
    <dsp:sp modelId="{ED85F2DA-867F-4918-BC24-A5B45EDEA690}">
      <dsp:nvSpPr>
        <dsp:cNvPr id="0" name=""/>
        <dsp:cNvSpPr/>
      </dsp:nvSpPr>
      <dsp:spPr>
        <a:xfrm>
          <a:off x="3608791" y="2007086"/>
          <a:ext cx="416867" cy="4168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000" kern="1200"/>
        </a:p>
      </dsp:txBody>
      <dsp:txXfrm>
        <a:off x="3702586" y="2007086"/>
        <a:ext cx="229277" cy="313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B0386-92B8-4623-A844-D72741E23417}">
      <dsp:nvSpPr>
        <dsp:cNvPr id="0" name=""/>
        <dsp:cNvSpPr/>
      </dsp:nvSpPr>
      <dsp:spPr>
        <a:xfrm>
          <a:off x="0" y="2195817"/>
          <a:ext cx="8128000" cy="1027032"/>
        </a:xfrm>
        <a:prstGeom prst="notched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08E05-3AE3-418C-A76A-E16BA49EF8F8}">
      <dsp:nvSpPr>
        <dsp:cNvPr id="0" name=""/>
        <dsp:cNvSpPr/>
      </dsp:nvSpPr>
      <dsp:spPr>
        <a:xfrm>
          <a:off x="89" y="0"/>
          <a:ext cx="356830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chemeClr val="bg2"/>
              </a:solidFill>
            </a:rPr>
            <a:t>10 years ago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solidFill>
                <a:schemeClr val="bg2"/>
              </a:solidFill>
            </a:rPr>
            <a:t>Economic crisis hit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solidFill>
                <a:schemeClr val="bg2"/>
              </a:solidFill>
            </a:rPr>
            <a:t>Building over railways was unaffordable</a:t>
          </a:r>
        </a:p>
      </dsp:txBody>
      <dsp:txXfrm>
        <a:off x="89" y="0"/>
        <a:ext cx="3568303" cy="2167466"/>
      </dsp:txXfrm>
    </dsp:sp>
    <dsp:sp modelId="{3ADE1F20-5553-44AC-ABDA-89965A3B4C8C}">
      <dsp:nvSpPr>
        <dsp:cNvPr id="0" name=""/>
        <dsp:cNvSpPr/>
      </dsp:nvSpPr>
      <dsp:spPr>
        <a:xfrm>
          <a:off x="1513307" y="2438400"/>
          <a:ext cx="541866" cy="541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55F895-E3DE-49D0-9495-026559626E90}">
      <dsp:nvSpPr>
        <dsp:cNvPr id="0" name=""/>
        <dsp:cNvSpPr/>
      </dsp:nvSpPr>
      <dsp:spPr>
        <a:xfrm>
          <a:off x="4559696" y="3251200"/>
          <a:ext cx="356830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>
              <a:solidFill>
                <a:schemeClr val="bg2"/>
              </a:solidFill>
            </a:rPr>
            <a:t>Now</a:t>
          </a:r>
          <a:endParaRPr lang="en-US" sz="1800" kern="1200" noProof="0" dirty="0">
            <a:solidFill>
              <a:schemeClr val="bg2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solidFill>
                <a:schemeClr val="bg2"/>
              </a:solidFill>
            </a:rPr>
            <a:t>Lack of urban space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solidFill>
                <a:schemeClr val="bg2"/>
              </a:solidFill>
            </a:rPr>
            <a:t>Rising land prices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solidFill>
                <a:schemeClr val="bg2"/>
              </a:solidFill>
            </a:rPr>
            <a:t>Need for affordable housing</a:t>
          </a:r>
        </a:p>
      </dsp:txBody>
      <dsp:txXfrm>
        <a:off x="4559696" y="3251200"/>
        <a:ext cx="3568303" cy="2167466"/>
      </dsp:txXfrm>
    </dsp:sp>
    <dsp:sp modelId="{B5EFF97B-E772-4DE4-8884-9A397E22546F}">
      <dsp:nvSpPr>
        <dsp:cNvPr id="0" name=""/>
        <dsp:cNvSpPr/>
      </dsp:nvSpPr>
      <dsp:spPr>
        <a:xfrm>
          <a:off x="5260025" y="2438400"/>
          <a:ext cx="541866" cy="541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39999" y="8535600"/>
            <a:ext cx="5778891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/>
            </a:lvl1pPr>
          </a:lstStyle>
          <a:p>
            <a:r>
              <a:rPr lang="nl-NL" sz="700" dirty="0"/>
              <a:t>Titel: Building above railway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0000" y="8679600"/>
            <a:ext cx="523889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200"/>
            </a:lvl1pPr>
          </a:lstStyle>
          <a:p>
            <a:pPr algn="l"/>
            <a:r>
              <a:rPr lang="nl-NL" sz="700"/>
              <a:t>Datum: 10 mei 2019</a:t>
            </a:r>
            <a:endParaRPr lang="nl-NL" sz="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39999" y="8823780"/>
            <a:ext cx="5778891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/>
            </a:lvl1pPr>
          </a:lstStyle>
          <a:p>
            <a:endParaRPr lang="nl-NL" sz="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78890" y="8679600"/>
            <a:ext cx="540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200"/>
            </a:lvl1pPr>
          </a:lstStyle>
          <a:p>
            <a:fld id="{FC83C17D-ADA0-48C8-B540-397E0E6257D4}" type="slidenum">
              <a:rPr lang="nl-NL" sz="900" smtClean="0"/>
              <a:t>‹#›</a:t>
            </a:fld>
            <a:endParaRPr lang="nl-NL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90" y="244800"/>
            <a:ext cx="2628000" cy="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8574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0000" y="990601"/>
            <a:ext cx="5778000" cy="3250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39998" y="4460400"/>
            <a:ext cx="5778891" cy="384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sp>
        <p:nvSpPr>
          <p:cNvPr id="12" name="Header Placeholder 1"/>
          <p:cNvSpPr>
            <a:spLocks noGrp="1"/>
          </p:cNvSpPr>
          <p:nvPr>
            <p:ph type="hdr" sz="quarter"/>
          </p:nvPr>
        </p:nvSpPr>
        <p:spPr>
          <a:xfrm>
            <a:off x="539999" y="8535600"/>
            <a:ext cx="5778891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/>
            </a:lvl1pPr>
          </a:lstStyle>
          <a:p>
            <a:r>
              <a:rPr lang="nl-NL" sz="700" dirty="0"/>
              <a:t>Titel: Building above railway lines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0000" y="8679600"/>
            <a:ext cx="523889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200"/>
            </a:lvl1pPr>
          </a:lstStyle>
          <a:p>
            <a:pPr algn="l"/>
            <a:r>
              <a:rPr lang="nl-NL" sz="700"/>
              <a:t>Datum: 10 mei 2019</a:t>
            </a:r>
            <a:endParaRPr lang="nl-NL" sz="70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539999" y="8823780"/>
            <a:ext cx="5778891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/>
            </a:lvl1pPr>
          </a:lstStyle>
          <a:p>
            <a:endParaRPr lang="nl-NL" sz="70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5778890" y="8679600"/>
            <a:ext cx="540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200"/>
            </a:lvl1pPr>
          </a:lstStyle>
          <a:p>
            <a:fld id="{FC83C17D-ADA0-48C8-B540-397E0E6257D4}" type="slidenum">
              <a:rPr lang="nl-NL" sz="900" smtClean="0"/>
              <a:t>‹#›</a:t>
            </a:fld>
            <a:endParaRPr lang="nl-NL" sz="9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90" y="244800"/>
            <a:ext cx="2628000" cy="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9069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180000" indent="-1800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360000" indent="-1800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40000" indent="-1800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720000" indent="-1800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900000" indent="-1800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ltGray">
          <a:xfrm>
            <a:off x="0" y="1800000"/>
            <a:ext cx="12192000" cy="50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411" y="2277398"/>
            <a:ext cx="11087439" cy="526298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Aft>
                <a:spcPts val="300"/>
              </a:spcAft>
              <a:defRPr sz="3800" b="1" cap="all" baseline="0"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750" y="2855595"/>
            <a:ext cx="9197975" cy="720197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cxnSp>
        <p:nvCxnSpPr>
          <p:cNvPr id="13" name="Horizontal Line"/>
          <p:cNvCxnSpPr/>
          <p:nvPr userDrawn="1"/>
        </p:nvCxnSpPr>
        <p:spPr bwMode="white">
          <a:xfrm flipH="1">
            <a:off x="1" y="6015323"/>
            <a:ext cx="12192000" cy="0"/>
          </a:xfrm>
          <a:prstGeom prst="line">
            <a:avLst/>
          </a:prstGeom>
          <a:ln w="9525" cmpd="sng">
            <a:solidFill>
              <a:schemeClr val="bg2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411" y="3759559"/>
            <a:ext cx="9198314" cy="276999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accent2"/>
                </a:solidFill>
              </a:defRPr>
            </a:lvl1pPr>
          </a:lstStyle>
          <a:p>
            <a:fld id="{548A52B9-D91E-41DB-9BEE-856ED9C57045}" type="datetimeFigureOut">
              <a:rPr lang="nl-NL" smtClean="0"/>
              <a:pPr/>
              <a:t>4-12-2019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9749" y="6408001"/>
            <a:ext cx="7307263" cy="13849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1CACA2-8807-444A-80EF-366DD6953B54}" type="slidenum">
              <a:rPr lang="nl-NL" smtClean="0"/>
              <a:pPr/>
              <a:t>‹#›</a:t>
            </a:fld>
            <a:endParaRPr lang="nl-NL" dirty="0"/>
          </a:p>
        </p:txBody>
      </p:sp>
      <p:grpSp>
        <p:nvGrpSpPr>
          <p:cNvPr id="8" name="Group 7"/>
          <p:cNvGrpSpPr/>
          <p:nvPr userDrawn="1"/>
        </p:nvGrpSpPr>
        <p:grpSpPr bwMode="white">
          <a:xfrm>
            <a:off x="8136000" y="2898000"/>
            <a:ext cx="4057270" cy="3959352"/>
            <a:chOff x="5095875" y="2898648"/>
            <a:chExt cx="4057270" cy="3959352"/>
          </a:xfrm>
        </p:grpSpPr>
        <p:cxnSp>
          <p:nvCxnSpPr>
            <p:cNvPr id="14" name="Diagonal Line 2"/>
            <p:cNvCxnSpPr/>
            <p:nvPr userDrawn="1"/>
          </p:nvCxnSpPr>
          <p:spPr bwMode="white">
            <a:xfrm flipH="1">
              <a:off x="5095875" y="2898648"/>
              <a:ext cx="4057270" cy="3959352"/>
            </a:xfrm>
            <a:prstGeom prst="line">
              <a:avLst/>
            </a:prstGeom>
            <a:ln w="9525" cmpd="sng">
              <a:solidFill>
                <a:schemeClr val="bg2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Diagonal Line 1"/>
            <p:cNvCxnSpPr/>
            <p:nvPr userDrawn="1"/>
          </p:nvCxnSpPr>
          <p:spPr bwMode="white">
            <a:xfrm flipH="1">
              <a:off x="6794500" y="4445793"/>
              <a:ext cx="2349501" cy="2412207"/>
            </a:xfrm>
            <a:prstGeom prst="line">
              <a:avLst/>
            </a:prstGeom>
            <a:ln w="9525" cmpd="sng">
              <a:solidFill>
                <a:schemeClr val="bg2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Diagonal Line 2"/>
          <p:cNvCxnSpPr/>
          <p:nvPr userDrawn="1"/>
        </p:nvCxnSpPr>
        <p:spPr bwMode="white">
          <a:xfrm flipH="1">
            <a:off x="8134730" y="2898648"/>
            <a:ext cx="4057270" cy="3959352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Diagonal Line 1"/>
          <p:cNvCxnSpPr/>
          <p:nvPr userDrawn="1"/>
        </p:nvCxnSpPr>
        <p:spPr bwMode="white">
          <a:xfrm flipH="1">
            <a:off x="9842499" y="4445793"/>
            <a:ext cx="2349501" cy="2412207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Horizontal Line"/>
          <p:cNvCxnSpPr/>
          <p:nvPr userDrawn="1"/>
        </p:nvCxnSpPr>
        <p:spPr bwMode="white">
          <a:xfrm flipH="1">
            <a:off x="0" y="6015600"/>
            <a:ext cx="12193200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sLogo">
            <a:extLst>
              <a:ext uri="{FF2B5EF4-FFF2-40B4-BE49-F238E27FC236}">
                <a16:creationId xmlns:a16="http://schemas.microsoft.com/office/drawing/2014/main" id="{FDA34ABE-2DEA-4F0E-A424-3F070E959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8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2091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1067" y="1006476"/>
            <a:ext cx="3515782" cy="45116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 baseline="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0" y="950208"/>
            <a:ext cx="7307261" cy="49859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49" y="2358001"/>
            <a:ext cx="7307263" cy="316014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1477756"/>
            <a:ext cx="7307263" cy="6093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5pPr>
              <a:defRPr/>
            </a:lvl5pPr>
          </a:lstStyle>
          <a:p>
            <a:pPr lvl="0"/>
            <a:r>
              <a:rPr lang="nl-NL"/>
              <a:t>Add subtitle</a:t>
            </a:r>
            <a:endParaRPr lang="nl-NL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9763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0" y="950208"/>
            <a:ext cx="7307261" cy="49859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49" y="2358001"/>
            <a:ext cx="7307263" cy="316015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grpSp>
        <p:nvGrpSpPr>
          <p:cNvPr id="2" name="Group 1"/>
          <p:cNvGrpSpPr/>
          <p:nvPr userDrawn="1"/>
        </p:nvGrpSpPr>
        <p:grpSpPr bwMode="ltGray">
          <a:xfrm>
            <a:off x="8111067" y="2102136"/>
            <a:ext cx="3515782" cy="360000"/>
            <a:chOff x="6083300" y="2351692"/>
            <a:chExt cx="2520000" cy="360000"/>
          </a:xfrm>
        </p:grpSpPr>
        <p:sp>
          <p:nvSpPr>
            <p:cNvPr id="11" name="Snip Single Corner Rectangle 10"/>
            <p:cNvSpPr/>
            <p:nvPr userDrawn="1"/>
          </p:nvSpPr>
          <p:spPr bwMode="ltGray">
            <a:xfrm flipH="1">
              <a:off x="6083300" y="2351692"/>
              <a:ext cx="2520000" cy="360000"/>
            </a:xfrm>
            <a:prstGeom prst="snip1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Right Triangle 11"/>
            <p:cNvSpPr/>
            <p:nvPr userDrawn="1"/>
          </p:nvSpPr>
          <p:spPr bwMode="ltGray">
            <a:xfrm flipH="1">
              <a:off x="6083300" y="2351692"/>
              <a:ext cx="129018" cy="180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ltGray">
          <a:xfrm>
            <a:off x="8111067" y="2360295"/>
            <a:ext cx="3515782" cy="716707"/>
          </a:xfrm>
          <a:solidFill>
            <a:schemeClr val="accent1"/>
          </a:solidFill>
        </p:spPr>
        <p:txBody>
          <a:bodyPr wrap="square" lIns="216000" rIns="216000" bIns="216000">
            <a:sp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7307262" cy="6093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5pPr>
              <a:defRPr/>
            </a:lvl5pPr>
          </a:lstStyle>
          <a:p>
            <a:pPr lvl="0"/>
            <a:r>
              <a:rPr lang="nl-NL"/>
              <a:t>Add subtitle</a:t>
            </a:r>
            <a:endParaRPr lang="nl-NL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7388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88" y="1006476"/>
            <a:ext cx="7307261" cy="45116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 baseline="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1" y="950208"/>
            <a:ext cx="3527424" cy="99719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0" y="2868998"/>
            <a:ext cx="3527425" cy="2649152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988296"/>
            <a:ext cx="3527425" cy="6093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5pPr>
              <a:defRPr/>
            </a:lvl5pPr>
          </a:lstStyle>
          <a:p>
            <a:pPr lvl="0"/>
            <a:r>
              <a:rPr lang="nl-NL"/>
              <a:t>Add subtitle</a:t>
            </a:r>
            <a:endParaRPr lang="nl-NL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2478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1" y="3142801"/>
            <a:ext cx="3527424" cy="23753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 baseline="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1" y="2358000"/>
            <a:ext cx="11087098" cy="729430"/>
          </a:xfr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319589" y="3142801"/>
            <a:ext cx="3527424" cy="23753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 baseline="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8099425" y="3142801"/>
            <a:ext cx="3527424" cy="23753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 baseline="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9" cy="6093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5pPr>
              <a:defRPr/>
            </a:lvl5pPr>
          </a:lstStyle>
          <a:p>
            <a:pPr lvl="0"/>
            <a:r>
              <a:rPr lang="nl-NL"/>
              <a:t>Add subtitle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5695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pPr/>
              <a:t>4-12-2019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dc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73225" y="1477756"/>
            <a:ext cx="9953625" cy="60939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cap="all" baseline="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%DT:TITLE%</a:t>
            </a:r>
            <a:endParaRPr lang="nl-NL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673225" y="2358000"/>
            <a:ext cx="900000" cy="936000"/>
          </a:xfrm>
        </p:spPr>
        <p:txBody>
          <a:bodyPr anchor="ctr" anchorCtr="0"/>
          <a:lstStyle>
            <a:lvl1pPr algn="ctr">
              <a:buNone/>
              <a:defRPr sz="1000"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673225" y="3670200"/>
            <a:ext cx="900000" cy="936000"/>
          </a:xfrm>
        </p:spPr>
        <p:txBody>
          <a:bodyPr anchor="ctr" anchorCtr="0">
            <a:normAutofit/>
          </a:bodyPr>
          <a:lstStyle>
            <a:lvl1pPr algn="ctr">
              <a:buNone/>
              <a:defRPr sz="1000"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1673225" y="4982400"/>
            <a:ext cx="900000" cy="936000"/>
          </a:xfrm>
        </p:spPr>
        <p:txBody>
          <a:bodyPr anchor="ctr" anchorCtr="0">
            <a:normAutofit/>
          </a:bodyPr>
          <a:lstStyle>
            <a:lvl1pPr algn="ctr">
              <a:buNone/>
              <a:defRPr sz="1000" baseline="0"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2771999" y="2358000"/>
            <a:ext cx="8854851" cy="166199"/>
          </a:xfrm>
        </p:spPr>
        <p:txBody>
          <a:bodyPr>
            <a:noAutofit/>
          </a:bodyPr>
          <a:lstStyle>
            <a:lvl1pPr>
              <a:buNone/>
              <a:defRPr sz="1200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Firstname surname</a:t>
            </a:r>
            <a:endParaRPr lang="nl-NL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2772001" y="2559601"/>
            <a:ext cx="1295174" cy="73337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Role</a:t>
            </a:r>
            <a:endParaRPr lang="nl-NL" dirty="0"/>
          </a:p>
        </p:txBody>
      </p:sp>
      <p:sp>
        <p:nvSpPr>
          <p:cNvPr id="14" name="dcContact1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88" y="2610000"/>
            <a:ext cx="3527425" cy="7128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 sz="900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%DT[5]:T%	+xx (0)xx xxxx xxxx</a:t>
            </a:r>
          </a:p>
          <a:p>
            <a:pPr lvl="0"/>
            <a:r>
              <a:rPr lang="nl-NL"/>
              <a:t>%DT[5]:M%	+xx (0)xx xxxx xxxx</a:t>
            </a:r>
          </a:p>
          <a:p>
            <a:pPr lvl="0"/>
            <a:r>
              <a:rPr lang="nl-NL"/>
              <a:t>%DT[5]:E%	firstname.lastname@arcadis.com</a:t>
            </a:r>
            <a:endParaRPr lang="nl-NL" dirty="0"/>
          </a:p>
        </p:txBody>
      </p:sp>
      <p:sp>
        <p:nvSpPr>
          <p:cNvPr id="15" name="dcLocation1"/>
          <p:cNvSpPr>
            <a:spLocks noGrp="1"/>
          </p:cNvSpPr>
          <p:nvPr>
            <p:ph type="body" sz="quarter" idx="23" hasCustomPrompt="1"/>
          </p:nvPr>
        </p:nvSpPr>
        <p:spPr>
          <a:xfrm>
            <a:off x="8099426" y="2610000"/>
            <a:ext cx="3513473" cy="7128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 sz="900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%DT[5]:Arcadis%</a:t>
            </a:r>
          </a:p>
          <a:p>
            <a:pPr lvl="0"/>
            <a:r>
              <a:rPr lang="nl-NL"/>
              <a:t>Address Line 1</a:t>
            </a:r>
          </a:p>
          <a:p>
            <a:pPr lvl="0"/>
            <a:r>
              <a:rPr lang="nl-NL"/>
              <a:t>Address Line 2</a:t>
            </a:r>
          </a:p>
          <a:p>
            <a:pPr lvl="0"/>
            <a:r>
              <a:rPr lang="nl-NL"/>
              <a:t>Address Line 3</a:t>
            </a:r>
            <a:endParaRPr lang="nl-NL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2771999" y="3650400"/>
            <a:ext cx="8854851" cy="166199"/>
          </a:xfrm>
        </p:spPr>
        <p:txBody>
          <a:bodyPr>
            <a:noAutofit/>
          </a:bodyPr>
          <a:lstStyle>
            <a:lvl1pPr>
              <a:buNone/>
              <a:defRPr sz="1200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Firstname surname</a:t>
            </a:r>
            <a:endParaRPr lang="nl-NL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2772001" y="3852001"/>
            <a:ext cx="1295174" cy="75225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Role</a:t>
            </a:r>
            <a:endParaRPr lang="nl-NL" dirty="0"/>
          </a:p>
        </p:txBody>
      </p:sp>
      <p:sp>
        <p:nvSpPr>
          <p:cNvPr id="18" name="dcContact1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88" y="3919067"/>
            <a:ext cx="3527425" cy="7128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 sz="900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%DT[5]:T%	+xx (0)xx xxxx xxxx</a:t>
            </a:r>
          </a:p>
          <a:p>
            <a:pPr lvl="0"/>
            <a:r>
              <a:rPr lang="nl-NL"/>
              <a:t>%DT[5]:M%	+xx (0)xx xxxx xxxx</a:t>
            </a:r>
          </a:p>
          <a:p>
            <a:pPr lvl="0"/>
            <a:r>
              <a:rPr lang="nl-NL"/>
              <a:t>%DT[5]:E%	firstname.lastname@arcadis.com</a:t>
            </a:r>
            <a:endParaRPr lang="nl-NL" dirty="0"/>
          </a:p>
        </p:txBody>
      </p:sp>
      <p:sp>
        <p:nvSpPr>
          <p:cNvPr id="19" name="dcLocation1"/>
          <p:cNvSpPr>
            <a:spLocks noGrp="1"/>
          </p:cNvSpPr>
          <p:nvPr>
            <p:ph type="body" sz="quarter" idx="27" hasCustomPrompt="1"/>
          </p:nvPr>
        </p:nvSpPr>
        <p:spPr>
          <a:xfrm>
            <a:off x="8099426" y="3920400"/>
            <a:ext cx="3513473" cy="7128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 sz="900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%DT[5]:Arcadis%</a:t>
            </a:r>
          </a:p>
          <a:p>
            <a:pPr lvl="0"/>
            <a:r>
              <a:rPr lang="nl-NL"/>
              <a:t>Address Line 1</a:t>
            </a:r>
          </a:p>
          <a:p>
            <a:pPr lvl="0"/>
            <a:r>
              <a:rPr lang="nl-NL"/>
              <a:t>Address Line 2</a:t>
            </a:r>
          </a:p>
          <a:p>
            <a:pPr lvl="0"/>
            <a:r>
              <a:rPr lang="nl-NL"/>
              <a:t>Address Line 3</a:t>
            </a:r>
            <a:endParaRPr lang="nl-NL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771999" y="4964400"/>
            <a:ext cx="8854851" cy="166199"/>
          </a:xfrm>
        </p:spPr>
        <p:txBody>
          <a:bodyPr>
            <a:noAutofit/>
          </a:bodyPr>
          <a:lstStyle>
            <a:lvl1pPr>
              <a:buNone/>
              <a:defRPr sz="1200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Firstname surname</a:t>
            </a:r>
            <a:endParaRPr lang="nl-NL" dirty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2772001" y="5166001"/>
            <a:ext cx="1295174" cy="75111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Role</a:t>
            </a:r>
            <a:endParaRPr lang="nl-NL" dirty="0"/>
          </a:p>
        </p:txBody>
      </p:sp>
      <p:sp>
        <p:nvSpPr>
          <p:cNvPr id="22" name="dcContact1"/>
          <p:cNvSpPr>
            <a:spLocks noGrp="1"/>
          </p:cNvSpPr>
          <p:nvPr>
            <p:ph type="body" sz="quarter" idx="30" hasCustomPrompt="1"/>
          </p:nvPr>
        </p:nvSpPr>
        <p:spPr>
          <a:xfrm>
            <a:off x="4319588" y="5230686"/>
            <a:ext cx="3527425" cy="7128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 sz="900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%DT[5]:T%	+xx (0)xx xxxx xxxx</a:t>
            </a:r>
          </a:p>
          <a:p>
            <a:pPr lvl="0"/>
            <a:r>
              <a:rPr lang="nl-NL"/>
              <a:t>%DT[5]:M%	+xx (0)xx xxxx xxxx</a:t>
            </a:r>
          </a:p>
          <a:p>
            <a:pPr lvl="0"/>
            <a:r>
              <a:rPr lang="nl-NL"/>
              <a:t>%DT[5]:E%	firstname.lastname@arcadis.com</a:t>
            </a:r>
            <a:endParaRPr lang="nl-NL" dirty="0"/>
          </a:p>
        </p:txBody>
      </p:sp>
      <p:sp>
        <p:nvSpPr>
          <p:cNvPr id="23" name="dcLocation1"/>
          <p:cNvSpPr>
            <a:spLocks noGrp="1"/>
          </p:cNvSpPr>
          <p:nvPr>
            <p:ph type="body" sz="quarter" idx="31" hasCustomPrompt="1"/>
          </p:nvPr>
        </p:nvSpPr>
        <p:spPr>
          <a:xfrm>
            <a:off x="8099426" y="5230800"/>
            <a:ext cx="3513473" cy="7128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</a:tabLst>
              <a:defRPr sz="900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nl-NL"/>
              <a:t>%DT[5]:Arcadis%</a:t>
            </a:r>
          </a:p>
          <a:p>
            <a:pPr lvl="0"/>
            <a:r>
              <a:rPr lang="nl-NL"/>
              <a:t>Address Line 1</a:t>
            </a:r>
          </a:p>
          <a:p>
            <a:pPr lvl="0"/>
            <a:r>
              <a:rPr lang="nl-NL"/>
              <a:t>Address Line 2</a:t>
            </a:r>
          </a:p>
          <a:p>
            <a:pPr lvl="0"/>
            <a:r>
              <a:rPr lang="nl-NL"/>
              <a:t>Address Line 3</a:t>
            </a:r>
            <a:endParaRPr lang="nl-NL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2" hasCustomPrompt="1"/>
          </p:nvPr>
        </p:nvSpPr>
        <p:spPr>
          <a:xfrm>
            <a:off x="1674000" y="3481200"/>
            <a:ext cx="9954000" cy="0"/>
          </a:xfr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1674000" y="4795200"/>
            <a:ext cx="9954000" cy="0"/>
          </a:xfr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606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pPr/>
              <a:t>4-12-2019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5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1" y="2609851"/>
            <a:ext cx="1385888" cy="3307899"/>
          </a:xfr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1000" cap="all" baseline="0"/>
            </a:lvl1pPr>
            <a:lvl2pPr marL="0" indent="0">
              <a:spcBef>
                <a:spcPts val="200"/>
              </a:spcBef>
              <a:buNone/>
              <a:defRPr sz="900">
                <a:solidFill>
                  <a:schemeClr val="accent1"/>
                </a:solidFill>
              </a:defRPr>
            </a:lvl2pPr>
            <a:lvl3pPr marL="0" marR="0" indent="-144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900">
                <a:solidFill>
                  <a:schemeClr val="accent1"/>
                </a:solidFill>
              </a:defRPr>
            </a:lvl3pPr>
            <a:lvl4pPr marL="810000" indent="-270000">
              <a:buFont typeface="Arial" panose="020B0604020202020204" pitchFamily="34" charset="0"/>
              <a:buChar char="-"/>
              <a:defRPr sz="900"/>
            </a:lvl4pPr>
            <a:lvl5pPr marL="144000" indent="-144000">
              <a:spcBef>
                <a:spcPts val="200"/>
              </a:spcBef>
              <a:buFont typeface="Arial" panose="020B0604020202020204" pitchFamily="34" charset="0"/>
              <a:buChar char="•"/>
              <a:defRPr sz="900"/>
            </a:lvl5pPr>
            <a:lvl6pPr marL="144000" indent="-144000">
              <a:spcBef>
                <a:spcPts val="200"/>
              </a:spcBef>
              <a:buFont typeface="Arial" panose="020B0604020202020204" pitchFamily="34" charset="0"/>
              <a:buChar char="•"/>
              <a:defRPr sz="900"/>
            </a:lvl6pPr>
            <a:lvl7pPr marL="144000" indent="-144000">
              <a:spcBef>
                <a:spcPts val="200"/>
              </a:spcBef>
              <a:buFont typeface="Arial" panose="020B0604020202020204" pitchFamily="34" charset="0"/>
              <a:buChar char="•"/>
              <a:defRPr sz="900" baseline="0"/>
            </a:lvl7pPr>
            <a:lvl8pPr marL="144000" indent="-144000">
              <a:spcBef>
                <a:spcPts val="200"/>
              </a:spcBef>
              <a:buFont typeface="Arial" panose="020B0604020202020204" pitchFamily="34" charset="0"/>
              <a:buChar char="•"/>
              <a:defRPr sz="900" baseline="0"/>
            </a:lvl8pPr>
            <a:lvl9pPr marL="144000" indent="-144000">
              <a:spcBef>
                <a:spcPts val="200"/>
              </a:spcBef>
              <a:buFont typeface="Arial" panose="020B0604020202020204" pitchFamily="34" charset="0"/>
              <a:buChar char="•"/>
              <a:defRPr sz="900" baseline="0"/>
            </a:lvl9pPr>
          </a:lstStyle>
          <a:p>
            <a:pPr lvl="0"/>
            <a:r>
              <a:rPr lang="nl-NL"/>
              <a:t>%DT:client%</a:t>
            </a:r>
          </a:p>
          <a:p>
            <a:pPr lvl="1"/>
            <a:r>
              <a:rPr lang="nl-NL"/>
              <a:t>%DT:ClientName%</a:t>
            </a:r>
          </a:p>
          <a:p>
            <a:pPr lvl="0"/>
            <a:r>
              <a:rPr lang="nl-NL"/>
              <a:t>%DT:Overallvalue%</a:t>
            </a:r>
          </a:p>
          <a:p>
            <a:pPr lvl="1"/>
            <a:r>
              <a:rPr lang="nl-NL"/>
              <a:t>%DT:Amount%</a:t>
            </a:r>
          </a:p>
          <a:p>
            <a:pPr lvl="0"/>
            <a:r>
              <a:rPr lang="nl-NL"/>
              <a:t>%DT:Productsservices%</a:t>
            </a:r>
          </a:p>
          <a:p>
            <a:pPr lvl="2"/>
            <a:r>
              <a:rPr lang="nl-NL"/>
              <a:t>%DT:ProductService1%</a:t>
            </a:r>
          </a:p>
          <a:p>
            <a:pPr marL="0" marR="0" lvl="2" indent="-144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%DT:ProductService2%</a:t>
            </a:r>
          </a:p>
          <a:p>
            <a:pPr marL="0" marR="0" lvl="2" indent="-144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%DT:ProductService3%</a:t>
            </a:r>
          </a:p>
          <a:p>
            <a:pPr marL="0" marR="0" lvl="2" indent="-144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%DT:ProductService4%</a:t>
            </a:r>
          </a:p>
          <a:p>
            <a:pPr lvl="0"/>
            <a:r>
              <a:rPr lang="nl-NL"/>
              <a:t>%DT:ProjectDates%</a:t>
            </a:r>
          </a:p>
          <a:p>
            <a:pPr lvl="1"/>
            <a:r>
              <a:rPr lang="nl-NL"/>
              <a:t>%DT:StartEndDates%</a:t>
            </a:r>
            <a:endParaRPr lang="nl-NL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1" y="1006475"/>
            <a:ext cx="8316413" cy="1332000"/>
          </a:xfrm>
          <a:prstGeom prst="snip1Rect">
            <a:avLst>
              <a:gd name="adj" fmla="val 2183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855075" y="1006475"/>
            <a:ext cx="2771775" cy="133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18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3103781"/>
            <a:ext cx="9450386" cy="2813969"/>
          </a:xfr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400"/>
              </a:spcAft>
              <a:defRPr sz="1200" b="1">
                <a:solidFill>
                  <a:schemeClr val="accent1"/>
                </a:solidFill>
              </a:defRPr>
            </a:lvl1pPr>
            <a:lvl2pPr marL="0" indent="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000"/>
            </a:lvl2pPr>
            <a:lvl3pPr marL="27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3pPr>
            <a:lvl4pPr marL="54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000"/>
            </a:lvl4pPr>
            <a:lvl5pPr marL="81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  <a:lvl6pPr marL="108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000"/>
            </a:lvl6pPr>
            <a:lvl7pPr marL="135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7pPr>
            <a:lvl8pPr marL="162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000"/>
            </a:lvl8pPr>
            <a:lvl9pPr marL="189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 baseline="0"/>
            </a:lvl9pPr>
          </a:lstStyle>
          <a:p>
            <a:pPr lvl="0"/>
            <a:r>
              <a:rPr lang="nl-NL"/>
              <a:t>%DT:OurRole%</a:t>
            </a:r>
          </a:p>
          <a:p>
            <a:pPr lvl="1"/>
            <a:r>
              <a:rPr lang="nl-NL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r>
              <a:rPr lang="nl-NL"/>
              <a:t>Lorem ipsum dolor sit amet, consectetuer adipiscing elit. Maecenas porttitor congue massa. Fusce posuere, magna sed pulvinar ultricies, purus lectus malesuada libero, sit amet commodo magna eros quis urna.Third level</a:t>
            </a:r>
          </a:p>
          <a:p>
            <a:pPr lvl="0"/>
            <a:r>
              <a:rPr lang="nl-NL"/>
              <a:t>%DT:KeyChallenges%</a:t>
            </a:r>
          </a:p>
          <a:p>
            <a:pPr lvl="1"/>
            <a:r>
              <a:rPr lang="nl-NL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r>
              <a:rPr lang="nl-NL"/>
              <a:t>Lorem ipsum dolor sit amet, consectetuer adipiscing elit. Maecenas porttitor congue massa. </a:t>
            </a:r>
          </a:p>
          <a:p>
            <a:pPr lvl="0"/>
            <a:endParaRPr lang="nl-NL"/>
          </a:p>
          <a:p>
            <a:pPr lvl="0"/>
            <a:endParaRPr lang="nl-NL"/>
          </a:p>
          <a:p>
            <a:pPr lvl="0"/>
            <a:r>
              <a:rPr lang="nl-NL"/>
              <a:t>%DT:InnovationBestPractice%</a:t>
            </a:r>
          </a:p>
          <a:p>
            <a:pPr lvl="1"/>
            <a:r>
              <a:rPr lang="nl-NL"/>
              <a:t>Lorem ipsum dolor sit amet, consectetuer adipiscing elit. Maecenas porttitor congue massa. Fusce posuere, magna sed pulvinar ultricies, purus lectus malesuada libero, sit amet commodo magna eros quis urna</a:t>
            </a:r>
          </a:p>
          <a:p>
            <a:pPr lvl="0"/>
            <a:r>
              <a:rPr lang="nl-NL"/>
              <a:t>%DT:WhatWeAreProudOf%</a:t>
            </a:r>
          </a:p>
          <a:p>
            <a:pPr lvl="1"/>
            <a:r>
              <a:rPr lang="nl-NL"/>
              <a:t>Lorem ipsum dolor sit amet, consectetuer adipiscing elit. Maecenas porttitor congue massa. Fusce posuere, magna sed pulvinar ultricies, purus lectus malesuada libero, sit amet commodo magna eros quis urna.</a:t>
            </a:r>
            <a:endParaRPr lang="nl-NL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9750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20" name="Title 11"/>
          <p:cNvSpPr>
            <a:spLocks noGrp="1"/>
          </p:cNvSpPr>
          <p:nvPr>
            <p:ph type="title" hasCustomPrompt="1"/>
          </p:nvPr>
        </p:nvSpPr>
        <p:spPr>
          <a:xfrm>
            <a:off x="864000" y="1294475"/>
            <a:ext cx="7738662" cy="498598"/>
          </a:xfrm>
        </p:spPr>
        <p:txBody>
          <a:bodyPr/>
          <a:lstStyle>
            <a:lvl1pPr>
              <a:defRPr sz="1800" b="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3999" y="1894319"/>
            <a:ext cx="7738664" cy="22159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Add subtitle</a:t>
            </a:r>
            <a:endParaRPr lang="nl-NL" dirty="0"/>
          </a:p>
        </p:txBody>
      </p:sp>
      <p:sp>
        <p:nvSpPr>
          <p:cNvPr id="26" name="dcProductDescription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177226" y="2610000"/>
            <a:ext cx="9451232" cy="388800"/>
          </a:xfrm>
        </p:spPr>
        <p:txBody>
          <a:bodyPr/>
          <a:lstStyle>
            <a:lvl1pPr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%DT:Introduction%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030800" y="5162400"/>
            <a:ext cx="4597200" cy="3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" name="dcRelevance"/>
          <p:cNvSpPr>
            <a:spLocks noGrp="1"/>
          </p:cNvSpPr>
          <p:nvPr userDrawn="1">
            <p:ph type="body" sz="quarter" idx="15" hasCustomPrompt="1"/>
          </p:nvPr>
        </p:nvSpPr>
        <p:spPr bwMode="ltGray">
          <a:xfrm>
            <a:off x="7028954" y="5419331"/>
            <a:ext cx="4597896" cy="522808"/>
          </a:xfrm>
          <a:solidFill>
            <a:schemeClr val="accent3"/>
          </a:solidFill>
        </p:spPr>
        <p:txBody>
          <a:bodyPr wrap="square" lIns="216000" rIns="216000" bIns="21600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%DT: RelevanceToThisOpportunity%</a:t>
            </a:r>
          </a:p>
          <a:p>
            <a:pPr lvl="1"/>
            <a:r>
              <a:rPr lang="nl-NL"/>
              <a:t>%DT:RelevanceToThisOpportunityContent%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9913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pPr/>
              <a:t>4-12-2019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1" y="2302475"/>
            <a:ext cx="1385888" cy="3615275"/>
          </a:xfr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1000" cap="all" baseline="0"/>
            </a:lvl1pPr>
            <a:lvl2pPr marL="0" indent="0">
              <a:spcBef>
                <a:spcPts val="200"/>
              </a:spcBef>
              <a:buNone/>
              <a:defRPr sz="900">
                <a:solidFill>
                  <a:schemeClr val="accent1"/>
                </a:solidFill>
              </a:defRPr>
            </a:lvl2pPr>
            <a:lvl3pPr marL="0" marR="0" indent="-144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900">
                <a:solidFill>
                  <a:schemeClr val="accent1"/>
                </a:solidFill>
              </a:defRPr>
            </a:lvl3pPr>
            <a:lvl4pPr marL="810000" indent="-270000">
              <a:buFont typeface="Arial" panose="020B0604020202020204" pitchFamily="34" charset="0"/>
              <a:buChar char="-"/>
              <a:defRPr sz="900"/>
            </a:lvl4pPr>
            <a:lvl5pPr marL="144000" indent="-144000">
              <a:spcBef>
                <a:spcPts val="200"/>
              </a:spcBef>
              <a:buFont typeface="Arial" panose="020B0604020202020204" pitchFamily="34" charset="0"/>
              <a:buChar char="•"/>
              <a:defRPr sz="900"/>
            </a:lvl5pPr>
            <a:lvl6pPr marL="144000" indent="-144000">
              <a:spcBef>
                <a:spcPts val="200"/>
              </a:spcBef>
              <a:buFont typeface="Arial" panose="020B0604020202020204" pitchFamily="34" charset="0"/>
              <a:buChar char="•"/>
              <a:defRPr sz="900"/>
            </a:lvl6pPr>
            <a:lvl7pPr marL="144000" indent="-144000">
              <a:spcBef>
                <a:spcPts val="200"/>
              </a:spcBef>
              <a:buFont typeface="Arial" panose="020B0604020202020204" pitchFamily="34" charset="0"/>
              <a:buChar char="•"/>
              <a:defRPr sz="900" baseline="0"/>
            </a:lvl7pPr>
            <a:lvl8pPr marL="144000" indent="-144000">
              <a:spcBef>
                <a:spcPts val="200"/>
              </a:spcBef>
              <a:buFont typeface="Arial" panose="020B0604020202020204" pitchFamily="34" charset="0"/>
              <a:buChar char="•"/>
              <a:defRPr sz="900" baseline="0"/>
            </a:lvl8pPr>
            <a:lvl9pPr marL="144000" indent="-144000">
              <a:spcBef>
                <a:spcPts val="200"/>
              </a:spcBef>
              <a:buFont typeface="Arial" panose="020B0604020202020204" pitchFamily="34" charset="0"/>
              <a:buChar char="•"/>
              <a:defRPr sz="900" baseline="0"/>
            </a:lvl9pPr>
          </a:lstStyle>
          <a:p>
            <a:pPr lvl="0"/>
            <a:r>
              <a:rPr lang="nl-NL"/>
              <a:t>%DT:AreasOfExpertise%</a:t>
            </a:r>
          </a:p>
          <a:p>
            <a:pPr lvl="1"/>
            <a:r>
              <a:rPr lang="nl-NL"/>
              <a:t>%DT:Skill1%</a:t>
            </a:r>
          </a:p>
          <a:p>
            <a:pPr lvl="1"/>
            <a:r>
              <a:rPr lang="nl-NL"/>
              <a:t>%DT:Skill2%</a:t>
            </a:r>
          </a:p>
          <a:p>
            <a:pPr lvl="1"/>
            <a:r>
              <a:rPr lang="nl-NL"/>
              <a:t>%DT:Skill3%</a:t>
            </a:r>
          </a:p>
          <a:p>
            <a:pPr lvl="1"/>
            <a:r>
              <a:rPr lang="nl-NL"/>
              <a:t>%DT:Skill4%</a:t>
            </a:r>
          </a:p>
          <a:p>
            <a:pPr lvl="0"/>
            <a:r>
              <a:rPr lang="nl-NL"/>
              <a:t>%DT: Qualifications%</a:t>
            </a:r>
          </a:p>
          <a:p>
            <a:pPr lvl="1"/>
            <a:r>
              <a:rPr lang="nl-NL"/>
              <a:t>%DT:Qualification1%</a:t>
            </a:r>
          </a:p>
          <a:p>
            <a:pPr lvl="1"/>
            <a:r>
              <a:rPr lang="nl-NL"/>
              <a:t>%DT:Qualification2%</a:t>
            </a:r>
          </a:p>
          <a:p>
            <a:pPr lvl="1"/>
            <a:r>
              <a:rPr lang="nl-NL"/>
              <a:t>%DT:Qualification3%</a:t>
            </a:r>
          </a:p>
          <a:p>
            <a:pPr lvl="0"/>
            <a:r>
              <a:rPr lang="nl-NL"/>
              <a:t>%DT:Position%</a:t>
            </a:r>
          </a:p>
          <a:p>
            <a:pPr lvl="2"/>
            <a:r>
              <a:rPr lang="nl-NL"/>
              <a:t>%DT:PositionHere%</a:t>
            </a:r>
            <a:endParaRPr lang="nl-NL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1" y="1006475"/>
            <a:ext cx="9199064" cy="1008000"/>
          </a:xfrm>
          <a:prstGeom prst="snip1Rect">
            <a:avLst>
              <a:gd name="adj" fmla="val 29152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9988549" y="1006475"/>
            <a:ext cx="1638299" cy="100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4985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0" name="Title 11"/>
          <p:cNvSpPr>
            <a:spLocks noGrp="1"/>
          </p:cNvSpPr>
          <p:nvPr>
            <p:ph type="title" hasCustomPrompt="1"/>
          </p:nvPr>
        </p:nvSpPr>
        <p:spPr>
          <a:xfrm>
            <a:off x="863999" y="1294475"/>
            <a:ext cx="8661663" cy="249299"/>
          </a:xfr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Firstname Surname</a:t>
            </a:r>
            <a:endParaRPr lang="nl-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3999" y="1641600"/>
            <a:ext cx="8661665" cy="22159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Description or Subtitle</a:t>
            </a:r>
            <a:endParaRPr lang="nl-NL" dirty="0"/>
          </a:p>
        </p:txBody>
      </p:sp>
      <p:sp>
        <p:nvSpPr>
          <p:cNvPr id="12" name="dcProductDescription"/>
          <p:cNvSpPr>
            <a:spLocks noGrp="1"/>
          </p:cNvSpPr>
          <p:nvPr>
            <p:ph type="body" sz="quarter" idx="35" hasCustomPrompt="1"/>
          </p:nvPr>
        </p:nvSpPr>
        <p:spPr>
          <a:xfrm>
            <a:off x="2176463" y="2304000"/>
            <a:ext cx="9450386" cy="388800"/>
          </a:xfrm>
        </p:spPr>
        <p:txBody>
          <a:bodyPr/>
          <a:lstStyle>
            <a:lvl1pPr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%DT:Introduction%</a:t>
            </a:r>
            <a:endParaRPr lang="nl-NL" dirty="0"/>
          </a:p>
        </p:txBody>
      </p:sp>
      <p:sp>
        <p:nvSpPr>
          <p:cNvPr id="13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2811601"/>
            <a:ext cx="9450386" cy="3106150"/>
          </a:xfr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400"/>
              </a:spcAft>
              <a:buNone/>
              <a:defRPr sz="1000" b="1">
                <a:solidFill>
                  <a:schemeClr val="tx1"/>
                </a:solidFill>
              </a:defRPr>
            </a:lvl1pPr>
            <a:lvl2pPr marL="0" indent="0"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</a:defRPr>
            </a:lvl2pPr>
            <a:lvl3pPr marL="0" indent="0"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050"/>
            </a:lvl4pPr>
            <a:lvl5pPr marL="0" indent="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000"/>
            </a:lvl5pPr>
            <a:lvl6pPr marL="27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6pPr>
            <a:lvl7pPr marL="54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000"/>
            </a:lvl7pPr>
            <a:lvl8pPr marL="81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8pPr>
            <a:lvl9pPr marL="108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000" baseline="0"/>
            </a:lvl9pPr>
          </a:lstStyle>
          <a:p>
            <a:pPr lvl="0"/>
            <a:r>
              <a:rPr lang="nl-NL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2"/>
            <a:r>
              <a:rPr lang="nl-NL"/>
              <a:t>%DT: SuitabilityToTheRole%</a:t>
            </a:r>
          </a:p>
          <a:p>
            <a:pPr lvl="4"/>
            <a:r>
              <a:rPr lang="nl-NL"/>
              <a:t>Lorem ipsum dolor sit amet, consectetuer adipiscing elit. Maecenas porttitor congue massa. Fusce posuere, magna sed pulvinar ultricies, purus lectus malesuada libero, sit amet commodo magna eros quis urna.Third level</a:t>
            </a:r>
          </a:p>
          <a:p>
            <a:pPr lvl="2"/>
            <a:r>
              <a:rPr lang="nl-NL"/>
              <a:t>%DT: RelevanceOfExperience%</a:t>
            </a:r>
          </a:p>
          <a:p>
            <a:pPr lvl="4"/>
            <a:r>
              <a:rPr lang="nl-NL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endParaRPr lang="nl-NL"/>
          </a:p>
          <a:p>
            <a:pPr lvl="1"/>
            <a:endParaRPr lang="nl-NL"/>
          </a:p>
          <a:p>
            <a:pPr lvl="1"/>
            <a:r>
              <a:rPr lang="nl-NL"/>
              <a:t>%DT:ProjectExperience%</a:t>
            </a:r>
          </a:p>
          <a:p>
            <a:pPr lvl="2"/>
            <a:r>
              <a:rPr lang="nl-NL"/>
              <a:t>%DT:ProjectTitle%</a:t>
            </a:r>
          </a:p>
          <a:p>
            <a:pPr lvl="3"/>
            <a:r>
              <a:rPr lang="nl-NL"/>
              <a:t>%DT:ClientNameDateFee%</a:t>
            </a:r>
          </a:p>
          <a:p>
            <a:pPr lvl="4"/>
            <a:r>
              <a:rPr lang="nl-NL"/>
              <a:t>Lorem ipsum dolor sit amet, consectetuer adipiscing elit. Maecenas porttitor congue massa.</a:t>
            </a:r>
          </a:p>
          <a:p>
            <a:pPr lvl="2"/>
            <a:r>
              <a:rPr lang="nl-NL"/>
              <a:t>%DT:ProjectTitle%</a:t>
            </a:r>
          </a:p>
          <a:p>
            <a:pPr lvl="3"/>
            <a:r>
              <a:rPr lang="nl-NL"/>
              <a:t>%DT:ClientNameDateFee%</a:t>
            </a:r>
          </a:p>
          <a:p>
            <a:pPr lvl="4"/>
            <a:r>
              <a:rPr lang="nl-NL"/>
              <a:t>Lorem ipsum dolor sit amet, consectetuer adipiscing elit. Maecenas porttitor congue massa.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823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pPr/>
              <a:t>4-12-2019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1" y="1006475"/>
            <a:ext cx="8316413" cy="1332000"/>
          </a:xfrm>
          <a:prstGeom prst="snip1Rect">
            <a:avLst>
              <a:gd name="adj" fmla="val 2183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9750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20" name="Title 11"/>
          <p:cNvSpPr>
            <a:spLocks noGrp="1"/>
          </p:cNvSpPr>
          <p:nvPr>
            <p:ph type="title" hasCustomPrompt="1"/>
          </p:nvPr>
        </p:nvSpPr>
        <p:spPr>
          <a:xfrm>
            <a:off x="864000" y="1764000"/>
            <a:ext cx="7738662" cy="387798"/>
          </a:xfrm>
        </p:spPr>
        <p:txBody>
          <a:bodyPr>
            <a:noAutofit/>
          </a:bodyPr>
          <a:lstStyle>
            <a:lvl1pPr>
              <a:defRPr sz="2800" b="0" cap="none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26" name="dcExplain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540000" y="2610000"/>
            <a:ext cx="11088000" cy="388800"/>
          </a:xfrm>
        </p:spPr>
        <p:txBody>
          <a:bodyPr/>
          <a:lstStyle>
            <a:lvl1pPr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%DT:Explain%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030800" y="3103200"/>
            <a:ext cx="4597200" cy="3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" name="dcLessonsLearned"/>
          <p:cNvSpPr>
            <a:spLocks noGrp="1"/>
          </p:cNvSpPr>
          <p:nvPr userDrawn="1">
            <p:ph type="body" sz="quarter" idx="15" hasCustomPrompt="1"/>
          </p:nvPr>
        </p:nvSpPr>
        <p:spPr bwMode="ltGray">
          <a:xfrm>
            <a:off x="7028954" y="3358800"/>
            <a:ext cx="4597896" cy="689008"/>
          </a:xfrm>
          <a:solidFill>
            <a:schemeClr val="accent3"/>
          </a:solidFill>
        </p:spPr>
        <p:txBody>
          <a:bodyPr wrap="square" lIns="216000" rIns="216000" bIns="21600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accent2"/>
                </a:solidFill>
              </a:defRPr>
            </a:lvl1pPr>
            <a:lvl2pPr marL="27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%DT:WhatCanIDo%</a:t>
            </a:r>
          </a:p>
          <a:p>
            <a:pPr lvl="0"/>
            <a:endParaRPr lang="nl-NL"/>
          </a:p>
          <a:p>
            <a:pPr lvl="1"/>
            <a:r>
              <a:rPr lang="nl-NL"/>
              <a:t>%DT:LessonsLearned%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000" y="1008000"/>
            <a:ext cx="2772000" cy="133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00" y="5367600"/>
            <a:ext cx="4597200" cy="550884"/>
          </a:xfrm>
          <a:prstGeom prst="rect">
            <a:avLst/>
          </a:prstGeom>
        </p:spPr>
      </p:pic>
      <p:sp>
        <p:nvSpPr>
          <p:cNvPr id="21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3103200"/>
            <a:ext cx="6372000" cy="2813969"/>
          </a:xfrm>
        </p:spPr>
        <p:txBody>
          <a:bodyPr numCol="1" spcCol="252000">
            <a:normAutofit/>
          </a:bodyPr>
          <a:lstStyle>
            <a:lvl1pPr>
              <a:spcBef>
                <a:spcPts val="200"/>
              </a:spcBef>
              <a:spcAft>
                <a:spcPts val="400"/>
              </a:spcAft>
              <a:defRPr sz="1200" b="1">
                <a:solidFill>
                  <a:schemeClr val="accent1"/>
                </a:solidFill>
              </a:defRPr>
            </a:lvl1pPr>
            <a:lvl2pPr marL="0" indent="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000"/>
            </a:lvl2pPr>
            <a:lvl3pPr marL="269875" marR="0" indent="-2698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000"/>
            </a:lvl3pPr>
            <a:lvl4pPr marL="54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000"/>
            </a:lvl4pPr>
            <a:lvl5pPr marL="81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  <a:lvl6pPr marL="108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000"/>
            </a:lvl6pPr>
            <a:lvl7pPr marL="135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7pPr>
            <a:lvl8pPr marL="162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000"/>
            </a:lvl8pPr>
            <a:lvl9pPr marL="1890000" indent="-27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 baseline="0"/>
            </a:lvl9pPr>
          </a:lstStyle>
          <a:p>
            <a:pPr marL="270000" marR="0" lvl="2" indent="-27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%DT:BackgroundInfo%</a:t>
            </a:r>
            <a:endParaRPr lang="nl-NL" dirty="0"/>
          </a:p>
        </p:txBody>
      </p:sp>
      <p:sp>
        <p:nvSpPr>
          <p:cNvPr id="15" name="dcMoment"/>
          <p:cNvSpPr>
            <a:spLocks noGrp="1"/>
          </p:cNvSpPr>
          <p:nvPr>
            <p:ph type="body" sz="quarter" idx="37" hasCustomPrompt="1"/>
          </p:nvPr>
        </p:nvSpPr>
        <p:spPr>
          <a:xfrm>
            <a:off x="864000" y="1296000"/>
            <a:ext cx="7740000" cy="277200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  <a:lvl2pPr>
              <a:defRPr cap="all" baseline="0">
                <a:solidFill>
                  <a:schemeClr val="bg1"/>
                </a:solidFill>
              </a:defRPr>
            </a:lvl2pPr>
            <a:lvl3pPr>
              <a:defRPr cap="all" baseline="0">
                <a:solidFill>
                  <a:schemeClr val="bg1"/>
                </a:solidFill>
              </a:defRPr>
            </a:lvl3pPr>
            <a:lvl4pPr>
              <a:defRPr cap="all" baseline="0">
                <a:solidFill>
                  <a:schemeClr val="bg1"/>
                </a:solidFill>
              </a:defRPr>
            </a:lvl4pPr>
            <a:lvl5pPr>
              <a:defRPr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%DT:MOMENT%</a:t>
            </a:r>
          </a:p>
        </p:txBody>
      </p:sp>
    </p:spTree>
    <p:extLst>
      <p:ext uri="{BB962C8B-B14F-4D97-AF65-F5344CB8AC3E}">
        <p14:creationId xmlns:p14="http://schemas.microsoft.com/office/powerpoint/2010/main" val="3096404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 bwMode="ltGray">
          <a:xfrm flipH="1">
            <a:off x="539750" y="1620000"/>
            <a:ext cx="11087100" cy="4696663"/>
          </a:xfrm>
          <a:prstGeom prst="snip1Rect">
            <a:avLst>
              <a:gd name="adj" fmla="val 61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539750" y="1620000"/>
            <a:ext cx="288000" cy="28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200000" y="1928372"/>
            <a:ext cx="8758917" cy="4985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Add section title</a:t>
            </a:r>
            <a:endParaRPr lang="nl-NL" dirty="0"/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1DEA2EFE-94C8-43FA-A0E6-051C08F7E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00" y="396000"/>
            <a:ext cx="2826000" cy="2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2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00000"/>
            <a:ext cx="12192000" cy="50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 </a:t>
            </a:r>
          </a:p>
          <a:p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/>
              <a:t>Click icon to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  <a:p>
            <a:endParaRPr lang="nl-NL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 bwMode="ltGray">
          <a:xfrm flipH="1">
            <a:off x="540000" y="2070000"/>
            <a:ext cx="11086850" cy="1620000"/>
          </a:xfrm>
          <a:prstGeom prst="snip1Rect">
            <a:avLst>
              <a:gd name="adj" fmla="val 17843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40000" y="2070000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3998" y="2330912"/>
            <a:ext cx="9946800" cy="498598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3998" y="2825008"/>
            <a:ext cx="9946800" cy="664797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Add subtitle</a:t>
            </a:r>
            <a:endParaRPr lang="nl-NL" dirty="0"/>
          </a:p>
        </p:txBody>
      </p:sp>
      <p:pic>
        <p:nvPicPr>
          <p:cNvPr id="5" name="sLogo">
            <a:extLst>
              <a:ext uri="{FF2B5EF4-FFF2-40B4-BE49-F238E27FC236}">
                <a16:creationId xmlns:a16="http://schemas.microsoft.com/office/drawing/2014/main" id="{ABE37C7B-2092-4CDD-AC30-FB64E5BE8C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47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 bwMode="ltGray">
          <a:xfrm flipH="1">
            <a:off x="539750" y="1620000"/>
            <a:ext cx="11087100" cy="4696663"/>
          </a:xfrm>
          <a:prstGeom prst="snip1Rect">
            <a:avLst>
              <a:gd name="adj" fmla="val 61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539750" y="1620000"/>
            <a:ext cx="288000" cy="28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200000" y="1928372"/>
            <a:ext cx="8758917" cy="4985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Add section title</a:t>
            </a:r>
            <a:endParaRPr lang="nl-NL" dirty="0"/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16B7408F-0FAE-4D36-9C83-59CE1A321C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00" y="396000"/>
            <a:ext cx="2826000" cy="2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53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6334850" y="2029750"/>
            <a:ext cx="5292000" cy="3488400"/>
            <a:chOff x="2337" y="1166"/>
            <a:chExt cx="3011" cy="1984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337" y="1166"/>
              <a:ext cx="1621" cy="1557"/>
            </a:xfrm>
            <a:custGeom>
              <a:avLst/>
              <a:gdLst>
                <a:gd name="T0" fmla="*/ 415 w 685"/>
                <a:gd name="T1" fmla="*/ 240 h 657"/>
                <a:gd name="T2" fmla="*/ 376 w 685"/>
                <a:gd name="T3" fmla="*/ 280 h 657"/>
                <a:gd name="T4" fmla="*/ 356 w 685"/>
                <a:gd name="T5" fmla="*/ 300 h 657"/>
                <a:gd name="T6" fmla="*/ 353 w 685"/>
                <a:gd name="T7" fmla="*/ 328 h 657"/>
                <a:gd name="T8" fmla="*/ 309 w 685"/>
                <a:gd name="T9" fmla="*/ 328 h 657"/>
                <a:gd name="T10" fmla="*/ 309 w 685"/>
                <a:gd name="T11" fmla="*/ 317 h 657"/>
                <a:gd name="T12" fmla="*/ 316 w 685"/>
                <a:gd name="T13" fmla="*/ 281 h 657"/>
                <a:gd name="T14" fmla="*/ 344 w 685"/>
                <a:gd name="T15" fmla="*/ 250 h 657"/>
                <a:gd name="T16" fmla="*/ 370 w 685"/>
                <a:gd name="T17" fmla="*/ 227 h 657"/>
                <a:gd name="T18" fmla="*/ 376 w 685"/>
                <a:gd name="T19" fmla="*/ 208 h 657"/>
                <a:gd name="T20" fmla="*/ 365 w 685"/>
                <a:gd name="T21" fmla="*/ 184 h 657"/>
                <a:gd name="T22" fmla="*/ 334 w 685"/>
                <a:gd name="T23" fmla="*/ 174 h 657"/>
                <a:gd name="T24" fmla="*/ 303 w 685"/>
                <a:gd name="T25" fmla="*/ 184 h 657"/>
                <a:gd name="T26" fmla="*/ 286 w 685"/>
                <a:gd name="T27" fmla="*/ 217 h 657"/>
                <a:gd name="T28" fmla="*/ 241 w 685"/>
                <a:gd name="T29" fmla="*/ 211 h 657"/>
                <a:gd name="T30" fmla="*/ 267 w 685"/>
                <a:gd name="T31" fmla="*/ 158 h 657"/>
                <a:gd name="T32" fmla="*/ 332 w 685"/>
                <a:gd name="T33" fmla="*/ 137 h 657"/>
                <a:gd name="T34" fmla="*/ 399 w 685"/>
                <a:gd name="T35" fmla="*/ 159 h 657"/>
                <a:gd name="T36" fmla="*/ 424 w 685"/>
                <a:gd name="T37" fmla="*/ 210 h 657"/>
                <a:gd name="T38" fmla="*/ 415 w 685"/>
                <a:gd name="T39" fmla="*/ 240 h 657"/>
                <a:gd name="T40" fmla="*/ 358 w 685"/>
                <a:gd name="T41" fmla="*/ 394 h 657"/>
                <a:gd name="T42" fmla="*/ 309 w 685"/>
                <a:gd name="T43" fmla="*/ 394 h 657"/>
                <a:gd name="T44" fmla="*/ 309 w 685"/>
                <a:gd name="T45" fmla="*/ 345 h 657"/>
                <a:gd name="T46" fmla="*/ 358 w 685"/>
                <a:gd name="T47" fmla="*/ 345 h 657"/>
                <a:gd name="T48" fmla="*/ 358 w 685"/>
                <a:gd name="T49" fmla="*/ 394 h 657"/>
                <a:gd name="T50" fmla="*/ 584 w 685"/>
                <a:gd name="T51" fmla="*/ 82 h 657"/>
                <a:gd name="T52" fmla="*/ 343 w 685"/>
                <a:gd name="T53" fmla="*/ 0 h 657"/>
                <a:gd name="T54" fmla="*/ 101 w 685"/>
                <a:gd name="T55" fmla="*/ 82 h 657"/>
                <a:gd name="T56" fmla="*/ 0 w 685"/>
                <a:gd name="T57" fmla="*/ 283 h 657"/>
                <a:gd name="T58" fmla="*/ 101 w 685"/>
                <a:gd name="T59" fmla="*/ 484 h 657"/>
                <a:gd name="T60" fmla="*/ 343 w 685"/>
                <a:gd name="T61" fmla="*/ 565 h 657"/>
                <a:gd name="T62" fmla="*/ 411 w 685"/>
                <a:gd name="T63" fmla="*/ 560 h 657"/>
                <a:gd name="T64" fmla="*/ 497 w 685"/>
                <a:gd name="T65" fmla="*/ 653 h 657"/>
                <a:gd name="T66" fmla="*/ 507 w 685"/>
                <a:gd name="T67" fmla="*/ 657 h 657"/>
                <a:gd name="T68" fmla="*/ 512 w 685"/>
                <a:gd name="T69" fmla="*/ 657 h 657"/>
                <a:gd name="T70" fmla="*/ 521 w 685"/>
                <a:gd name="T71" fmla="*/ 644 h 657"/>
                <a:gd name="T72" fmla="*/ 521 w 685"/>
                <a:gd name="T73" fmla="*/ 524 h 657"/>
                <a:gd name="T74" fmla="*/ 584 w 685"/>
                <a:gd name="T75" fmla="*/ 484 h 657"/>
                <a:gd name="T76" fmla="*/ 685 w 685"/>
                <a:gd name="T77" fmla="*/ 283 h 657"/>
                <a:gd name="T78" fmla="*/ 584 w 685"/>
                <a:gd name="T79" fmla="*/ 82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85" h="657">
                  <a:moveTo>
                    <a:pt x="415" y="240"/>
                  </a:moveTo>
                  <a:cubicBezTo>
                    <a:pt x="409" y="250"/>
                    <a:pt x="396" y="263"/>
                    <a:pt x="376" y="280"/>
                  </a:cubicBezTo>
                  <a:cubicBezTo>
                    <a:pt x="365" y="288"/>
                    <a:pt x="359" y="295"/>
                    <a:pt x="356" y="300"/>
                  </a:cubicBezTo>
                  <a:cubicBezTo>
                    <a:pt x="354" y="306"/>
                    <a:pt x="353" y="315"/>
                    <a:pt x="353" y="328"/>
                  </a:cubicBezTo>
                  <a:cubicBezTo>
                    <a:pt x="309" y="328"/>
                    <a:pt x="309" y="328"/>
                    <a:pt x="309" y="328"/>
                  </a:cubicBezTo>
                  <a:cubicBezTo>
                    <a:pt x="309" y="322"/>
                    <a:pt x="309" y="318"/>
                    <a:pt x="309" y="317"/>
                  </a:cubicBezTo>
                  <a:cubicBezTo>
                    <a:pt x="309" y="302"/>
                    <a:pt x="311" y="291"/>
                    <a:pt x="316" y="281"/>
                  </a:cubicBezTo>
                  <a:cubicBezTo>
                    <a:pt x="320" y="272"/>
                    <a:pt x="330" y="262"/>
                    <a:pt x="344" y="250"/>
                  </a:cubicBezTo>
                  <a:cubicBezTo>
                    <a:pt x="358" y="238"/>
                    <a:pt x="367" y="231"/>
                    <a:pt x="370" y="227"/>
                  </a:cubicBezTo>
                  <a:cubicBezTo>
                    <a:pt x="374" y="222"/>
                    <a:pt x="376" y="215"/>
                    <a:pt x="376" y="208"/>
                  </a:cubicBezTo>
                  <a:cubicBezTo>
                    <a:pt x="376" y="199"/>
                    <a:pt x="372" y="191"/>
                    <a:pt x="365" y="184"/>
                  </a:cubicBezTo>
                  <a:cubicBezTo>
                    <a:pt x="357" y="177"/>
                    <a:pt x="347" y="174"/>
                    <a:pt x="334" y="174"/>
                  </a:cubicBezTo>
                  <a:cubicBezTo>
                    <a:pt x="322" y="174"/>
                    <a:pt x="311" y="177"/>
                    <a:pt x="303" y="184"/>
                  </a:cubicBezTo>
                  <a:cubicBezTo>
                    <a:pt x="295" y="192"/>
                    <a:pt x="289" y="202"/>
                    <a:pt x="286" y="217"/>
                  </a:cubicBezTo>
                  <a:cubicBezTo>
                    <a:pt x="241" y="211"/>
                    <a:pt x="241" y="211"/>
                    <a:pt x="241" y="211"/>
                  </a:cubicBezTo>
                  <a:cubicBezTo>
                    <a:pt x="242" y="190"/>
                    <a:pt x="251" y="173"/>
                    <a:pt x="267" y="158"/>
                  </a:cubicBezTo>
                  <a:cubicBezTo>
                    <a:pt x="284" y="144"/>
                    <a:pt x="305" y="137"/>
                    <a:pt x="332" y="137"/>
                  </a:cubicBezTo>
                  <a:cubicBezTo>
                    <a:pt x="360" y="137"/>
                    <a:pt x="382" y="144"/>
                    <a:pt x="399" y="159"/>
                  </a:cubicBezTo>
                  <a:cubicBezTo>
                    <a:pt x="416" y="173"/>
                    <a:pt x="424" y="190"/>
                    <a:pt x="424" y="210"/>
                  </a:cubicBezTo>
                  <a:cubicBezTo>
                    <a:pt x="424" y="221"/>
                    <a:pt x="421" y="231"/>
                    <a:pt x="415" y="240"/>
                  </a:cubicBezTo>
                  <a:moveTo>
                    <a:pt x="358" y="394"/>
                  </a:moveTo>
                  <a:cubicBezTo>
                    <a:pt x="309" y="394"/>
                    <a:pt x="309" y="394"/>
                    <a:pt x="309" y="394"/>
                  </a:cubicBezTo>
                  <a:cubicBezTo>
                    <a:pt x="309" y="345"/>
                    <a:pt x="309" y="345"/>
                    <a:pt x="309" y="345"/>
                  </a:cubicBezTo>
                  <a:cubicBezTo>
                    <a:pt x="358" y="345"/>
                    <a:pt x="358" y="345"/>
                    <a:pt x="358" y="345"/>
                  </a:cubicBezTo>
                  <a:lnTo>
                    <a:pt x="358" y="394"/>
                  </a:lnTo>
                  <a:close/>
                  <a:moveTo>
                    <a:pt x="584" y="82"/>
                  </a:moveTo>
                  <a:cubicBezTo>
                    <a:pt x="520" y="29"/>
                    <a:pt x="434" y="0"/>
                    <a:pt x="343" y="0"/>
                  </a:cubicBezTo>
                  <a:cubicBezTo>
                    <a:pt x="252" y="0"/>
                    <a:pt x="166" y="29"/>
                    <a:pt x="101" y="82"/>
                  </a:cubicBezTo>
                  <a:cubicBezTo>
                    <a:pt x="36" y="136"/>
                    <a:pt x="0" y="207"/>
                    <a:pt x="0" y="283"/>
                  </a:cubicBezTo>
                  <a:cubicBezTo>
                    <a:pt x="0" y="359"/>
                    <a:pt x="36" y="430"/>
                    <a:pt x="101" y="484"/>
                  </a:cubicBezTo>
                  <a:cubicBezTo>
                    <a:pt x="166" y="536"/>
                    <a:pt x="252" y="565"/>
                    <a:pt x="343" y="565"/>
                  </a:cubicBezTo>
                  <a:cubicBezTo>
                    <a:pt x="366" y="565"/>
                    <a:pt x="389" y="564"/>
                    <a:pt x="411" y="560"/>
                  </a:cubicBezTo>
                  <a:cubicBezTo>
                    <a:pt x="497" y="653"/>
                    <a:pt x="497" y="653"/>
                    <a:pt x="497" y="653"/>
                  </a:cubicBezTo>
                  <a:cubicBezTo>
                    <a:pt x="500" y="656"/>
                    <a:pt x="504" y="657"/>
                    <a:pt x="507" y="657"/>
                  </a:cubicBezTo>
                  <a:cubicBezTo>
                    <a:pt x="509" y="657"/>
                    <a:pt x="511" y="657"/>
                    <a:pt x="512" y="657"/>
                  </a:cubicBezTo>
                  <a:cubicBezTo>
                    <a:pt x="518" y="654"/>
                    <a:pt x="521" y="649"/>
                    <a:pt x="521" y="644"/>
                  </a:cubicBezTo>
                  <a:cubicBezTo>
                    <a:pt x="521" y="524"/>
                    <a:pt x="521" y="524"/>
                    <a:pt x="521" y="524"/>
                  </a:cubicBezTo>
                  <a:cubicBezTo>
                    <a:pt x="544" y="513"/>
                    <a:pt x="565" y="499"/>
                    <a:pt x="584" y="484"/>
                  </a:cubicBezTo>
                  <a:cubicBezTo>
                    <a:pt x="649" y="430"/>
                    <a:pt x="685" y="359"/>
                    <a:pt x="685" y="283"/>
                  </a:cubicBezTo>
                  <a:cubicBezTo>
                    <a:pt x="685" y="207"/>
                    <a:pt x="649" y="136"/>
                    <a:pt x="584" y="8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745" y="1590"/>
              <a:ext cx="1603" cy="1560"/>
            </a:xfrm>
            <a:custGeom>
              <a:avLst/>
              <a:gdLst>
                <a:gd name="T0" fmla="*/ 499 w 677"/>
                <a:gd name="T1" fmla="*/ 316 h 658"/>
                <a:gd name="T2" fmla="*/ 457 w 677"/>
                <a:gd name="T3" fmla="*/ 275 h 658"/>
                <a:gd name="T4" fmla="*/ 499 w 677"/>
                <a:gd name="T5" fmla="*/ 234 h 658"/>
                <a:gd name="T6" fmla="*/ 540 w 677"/>
                <a:gd name="T7" fmla="*/ 275 h 658"/>
                <a:gd name="T8" fmla="*/ 499 w 677"/>
                <a:gd name="T9" fmla="*/ 316 h 658"/>
                <a:gd name="T10" fmla="*/ 335 w 677"/>
                <a:gd name="T11" fmla="*/ 316 h 658"/>
                <a:gd name="T12" fmla="*/ 293 w 677"/>
                <a:gd name="T13" fmla="*/ 275 h 658"/>
                <a:gd name="T14" fmla="*/ 335 w 677"/>
                <a:gd name="T15" fmla="*/ 234 h 658"/>
                <a:gd name="T16" fmla="*/ 376 w 677"/>
                <a:gd name="T17" fmla="*/ 275 h 658"/>
                <a:gd name="T18" fmla="*/ 335 w 677"/>
                <a:gd name="T19" fmla="*/ 316 h 658"/>
                <a:gd name="T20" fmla="*/ 170 w 677"/>
                <a:gd name="T21" fmla="*/ 316 h 658"/>
                <a:gd name="T22" fmla="*/ 129 w 677"/>
                <a:gd name="T23" fmla="*/ 275 h 658"/>
                <a:gd name="T24" fmla="*/ 170 w 677"/>
                <a:gd name="T25" fmla="*/ 234 h 658"/>
                <a:gd name="T26" fmla="*/ 211 w 677"/>
                <a:gd name="T27" fmla="*/ 275 h 658"/>
                <a:gd name="T28" fmla="*/ 170 w 677"/>
                <a:gd name="T29" fmla="*/ 316 h 658"/>
                <a:gd name="T30" fmla="*/ 575 w 677"/>
                <a:gd name="T31" fmla="*/ 82 h 658"/>
                <a:gd name="T32" fmla="*/ 334 w 677"/>
                <a:gd name="T33" fmla="*/ 0 h 658"/>
                <a:gd name="T34" fmla="*/ 126 w 677"/>
                <a:gd name="T35" fmla="*/ 59 h 658"/>
                <a:gd name="T36" fmla="*/ 129 w 677"/>
                <a:gd name="T37" fmla="*/ 104 h 658"/>
                <a:gd name="T38" fmla="*/ 14 w 677"/>
                <a:gd name="T39" fmla="*/ 335 h 658"/>
                <a:gd name="T40" fmla="*/ 0 w 677"/>
                <a:gd name="T41" fmla="*/ 345 h 658"/>
                <a:gd name="T42" fmla="*/ 93 w 677"/>
                <a:gd name="T43" fmla="*/ 484 h 658"/>
                <a:gd name="T44" fmla="*/ 156 w 677"/>
                <a:gd name="T45" fmla="*/ 524 h 658"/>
                <a:gd name="T46" fmla="*/ 156 w 677"/>
                <a:gd name="T47" fmla="*/ 644 h 658"/>
                <a:gd name="T48" fmla="*/ 164 w 677"/>
                <a:gd name="T49" fmla="*/ 657 h 658"/>
                <a:gd name="T50" fmla="*/ 169 w 677"/>
                <a:gd name="T51" fmla="*/ 658 h 658"/>
                <a:gd name="T52" fmla="*/ 180 w 677"/>
                <a:gd name="T53" fmla="*/ 653 h 658"/>
                <a:gd name="T54" fmla="*/ 266 w 677"/>
                <a:gd name="T55" fmla="*/ 560 h 658"/>
                <a:gd name="T56" fmla="*/ 334 w 677"/>
                <a:gd name="T57" fmla="*/ 565 h 658"/>
                <a:gd name="T58" fmla="*/ 575 w 677"/>
                <a:gd name="T59" fmla="*/ 484 h 658"/>
                <a:gd name="T60" fmla="*/ 677 w 677"/>
                <a:gd name="T61" fmla="*/ 283 h 658"/>
                <a:gd name="T62" fmla="*/ 575 w 677"/>
                <a:gd name="T63" fmla="*/ 8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7" h="658">
                  <a:moveTo>
                    <a:pt x="499" y="316"/>
                  </a:moveTo>
                  <a:cubicBezTo>
                    <a:pt x="476" y="316"/>
                    <a:pt x="457" y="298"/>
                    <a:pt x="457" y="275"/>
                  </a:cubicBezTo>
                  <a:cubicBezTo>
                    <a:pt x="457" y="252"/>
                    <a:pt x="476" y="234"/>
                    <a:pt x="499" y="234"/>
                  </a:cubicBezTo>
                  <a:cubicBezTo>
                    <a:pt x="521" y="234"/>
                    <a:pt x="540" y="252"/>
                    <a:pt x="540" y="275"/>
                  </a:cubicBezTo>
                  <a:cubicBezTo>
                    <a:pt x="540" y="298"/>
                    <a:pt x="521" y="316"/>
                    <a:pt x="499" y="316"/>
                  </a:cubicBezTo>
                  <a:moveTo>
                    <a:pt x="335" y="316"/>
                  </a:moveTo>
                  <a:cubicBezTo>
                    <a:pt x="312" y="316"/>
                    <a:pt x="293" y="298"/>
                    <a:pt x="293" y="275"/>
                  </a:cubicBezTo>
                  <a:cubicBezTo>
                    <a:pt x="293" y="252"/>
                    <a:pt x="312" y="234"/>
                    <a:pt x="335" y="234"/>
                  </a:cubicBezTo>
                  <a:cubicBezTo>
                    <a:pt x="357" y="234"/>
                    <a:pt x="376" y="252"/>
                    <a:pt x="376" y="275"/>
                  </a:cubicBezTo>
                  <a:cubicBezTo>
                    <a:pt x="376" y="298"/>
                    <a:pt x="357" y="316"/>
                    <a:pt x="335" y="316"/>
                  </a:cubicBezTo>
                  <a:moveTo>
                    <a:pt x="170" y="316"/>
                  </a:moveTo>
                  <a:cubicBezTo>
                    <a:pt x="147" y="316"/>
                    <a:pt x="129" y="298"/>
                    <a:pt x="129" y="275"/>
                  </a:cubicBezTo>
                  <a:cubicBezTo>
                    <a:pt x="129" y="252"/>
                    <a:pt x="147" y="234"/>
                    <a:pt x="170" y="234"/>
                  </a:cubicBezTo>
                  <a:cubicBezTo>
                    <a:pt x="192" y="234"/>
                    <a:pt x="211" y="252"/>
                    <a:pt x="211" y="275"/>
                  </a:cubicBezTo>
                  <a:cubicBezTo>
                    <a:pt x="211" y="298"/>
                    <a:pt x="192" y="316"/>
                    <a:pt x="170" y="316"/>
                  </a:cubicBezTo>
                  <a:moveTo>
                    <a:pt x="575" y="82"/>
                  </a:moveTo>
                  <a:cubicBezTo>
                    <a:pt x="511" y="29"/>
                    <a:pt x="425" y="0"/>
                    <a:pt x="334" y="0"/>
                  </a:cubicBezTo>
                  <a:cubicBezTo>
                    <a:pt x="258" y="0"/>
                    <a:pt x="185" y="21"/>
                    <a:pt x="126" y="59"/>
                  </a:cubicBezTo>
                  <a:cubicBezTo>
                    <a:pt x="128" y="73"/>
                    <a:pt x="129" y="89"/>
                    <a:pt x="129" y="104"/>
                  </a:cubicBezTo>
                  <a:cubicBezTo>
                    <a:pt x="129" y="192"/>
                    <a:pt x="88" y="274"/>
                    <a:pt x="14" y="335"/>
                  </a:cubicBezTo>
                  <a:cubicBezTo>
                    <a:pt x="9" y="338"/>
                    <a:pt x="5" y="342"/>
                    <a:pt x="0" y="345"/>
                  </a:cubicBezTo>
                  <a:cubicBezTo>
                    <a:pt x="14" y="397"/>
                    <a:pt x="46" y="445"/>
                    <a:pt x="93" y="484"/>
                  </a:cubicBezTo>
                  <a:cubicBezTo>
                    <a:pt x="112" y="499"/>
                    <a:pt x="133" y="513"/>
                    <a:pt x="156" y="524"/>
                  </a:cubicBezTo>
                  <a:cubicBezTo>
                    <a:pt x="156" y="644"/>
                    <a:pt x="156" y="644"/>
                    <a:pt x="156" y="644"/>
                  </a:cubicBezTo>
                  <a:cubicBezTo>
                    <a:pt x="156" y="649"/>
                    <a:pt x="159" y="655"/>
                    <a:pt x="164" y="657"/>
                  </a:cubicBezTo>
                  <a:cubicBezTo>
                    <a:pt x="166" y="657"/>
                    <a:pt x="168" y="658"/>
                    <a:pt x="169" y="658"/>
                  </a:cubicBezTo>
                  <a:cubicBezTo>
                    <a:pt x="173" y="658"/>
                    <a:pt x="177" y="656"/>
                    <a:pt x="180" y="653"/>
                  </a:cubicBezTo>
                  <a:cubicBezTo>
                    <a:pt x="266" y="560"/>
                    <a:pt x="266" y="560"/>
                    <a:pt x="266" y="560"/>
                  </a:cubicBezTo>
                  <a:cubicBezTo>
                    <a:pt x="288" y="564"/>
                    <a:pt x="311" y="565"/>
                    <a:pt x="334" y="565"/>
                  </a:cubicBezTo>
                  <a:cubicBezTo>
                    <a:pt x="425" y="565"/>
                    <a:pt x="511" y="536"/>
                    <a:pt x="575" y="484"/>
                  </a:cubicBezTo>
                  <a:cubicBezTo>
                    <a:pt x="641" y="430"/>
                    <a:pt x="677" y="359"/>
                    <a:pt x="677" y="283"/>
                  </a:cubicBezTo>
                  <a:cubicBezTo>
                    <a:pt x="677" y="207"/>
                    <a:pt x="641" y="136"/>
                    <a:pt x="575" y="8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</p:grpSp>
      <p:sp>
        <p:nvSpPr>
          <p:cNvPr id="6" name="Rectangle 5"/>
          <p:cNvSpPr/>
          <p:nvPr userDrawn="1"/>
        </p:nvSpPr>
        <p:spPr bwMode="white">
          <a:xfrm>
            <a:off x="0" y="6316664"/>
            <a:ext cx="12192000" cy="5413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42485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ltGray">
          <a:xfrm flipH="1">
            <a:off x="0" y="1800000"/>
            <a:ext cx="12192000" cy="50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20000" y="2237464"/>
            <a:ext cx="10752000" cy="830997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1BA16815-C1EC-4251-B684-35866E435F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19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oving Qu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pPr/>
              <a:t>4-12-2019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540000" y="2792235"/>
            <a:ext cx="6084011" cy="12208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449"/>
              </a:lnSpc>
            </a:pPr>
            <a:r>
              <a:rPr lang="nl-NL" sz="4400">
                <a:solidFill>
                  <a:srgbClr val="000000"/>
                </a:solidFill>
                <a:latin typeface="Arial"/>
                <a:cs typeface="Arial"/>
              </a:rPr>
              <a:t>Arcadis.</a:t>
            </a:r>
          </a:p>
          <a:p>
            <a:pPr>
              <a:lnSpc>
                <a:spcPts val="4449"/>
              </a:lnSpc>
            </a:pPr>
            <a:r>
              <a:rPr lang="nl-NL" sz="4400">
                <a:solidFill>
                  <a:srgbClr val="E4610F"/>
                </a:solidFill>
                <a:latin typeface="Arial"/>
                <a:cs typeface="Arial"/>
              </a:rPr>
              <a:t>Improving quality of life.</a:t>
            </a:r>
            <a:endParaRPr lang="nl-NL" sz="4400" dirty="0">
              <a:solidFill>
                <a:srgbClr val="E4610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31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656001"/>
            <a:ext cx="11087100" cy="3867326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616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49" y="2358900"/>
            <a:ext cx="11087099" cy="315925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100" cy="6093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5pPr>
              <a:defRPr/>
            </a:lvl5pPr>
          </a:lstStyle>
          <a:p>
            <a:pPr lvl="0"/>
            <a:r>
              <a:rPr lang="nl-NL"/>
              <a:t>Add subtitle</a:t>
            </a:r>
            <a:endParaRPr lang="nl-NL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540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656001"/>
            <a:ext cx="5418137" cy="3862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3" y="1656001"/>
            <a:ext cx="5418136" cy="3862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998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540259"/>
            <a:ext cx="5418138" cy="332399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Add heading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872658"/>
            <a:ext cx="5418138" cy="364549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4" y="1541363"/>
            <a:ext cx="5418135" cy="332399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Add heading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1872658"/>
            <a:ext cx="5418136" cy="364549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5854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2273864"/>
            <a:ext cx="5418138" cy="332399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Add heading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614742"/>
            <a:ext cx="5418138" cy="29034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3" y="2282343"/>
            <a:ext cx="5418137" cy="332399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Add heading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3" y="2614742"/>
            <a:ext cx="5418135" cy="290340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8" cy="6093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5pPr>
              <a:defRPr/>
            </a:lvl5pPr>
          </a:lstStyle>
          <a:p>
            <a:pPr lvl="0"/>
            <a:r>
              <a:rPr lang="nl-NL"/>
              <a:t>Add subtitle</a:t>
            </a:r>
            <a:endParaRPr lang="nl-NL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970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asic Text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3142801"/>
            <a:ext cx="5418138" cy="332399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Add heading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3475200"/>
            <a:ext cx="5418138" cy="204295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5" y="3142801"/>
            <a:ext cx="5418134" cy="332399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Add heading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475200"/>
            <a:ext cx="5418136" cy="20429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9" cy="6093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5pPr>
              <a:defRPr/>
            </a:lvl5pPr>
          </a:lstStyle>
          <a:p>
            <a:pPr lvl="0"/>
            <a:r>
              <a:rPr lang="nl-NL"/>
              <a:t>Add subtitle</a:t>
            </a:r>
            <a:endParaRPr lang="nl-NL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539751" y="2358000"/>
            <a:ext cx="11087098" cy="729430"/>
          </a:xfr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340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4-12-2019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499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tm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950400"/>
            <a:ext cx="11087100" cy="4985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656001"/>
            <a:ext cx="11087100" cy="4660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err="1"/>
              <a:t>text</a:t>
            </a:r>
            <a:r>
              <a:rPr lang="nl-NL"/>
              <a:t> styles</a:t>
            </a:r>
          </a:p>
          <a:p>
            <a:pPr lvl="1"/>
            <a:r>
              <a:rPr lang="nl-NL"/>
              <a:t>Level 2</a:t>
            </a:r>
          </a:p>
          <a:p>
            <a:pPr lvl="2"/>
            <a:r>
              <a:rPr lang="nl-NL"/>
              <a:t>Level 3</a:t>
            </a:r>
          </a:p>
          <a:p>
            <a:pPr lvl="3"/>
            <a:r>
              <a:rPr lang="nl-NL"/>
              <a:t>Level 4</a:t>
            </a:r>
          </a:p>
          <a:p>
            <a:pPr lvl="4"/>
            <a:r>
              <a:rPr lang="nl-NL"/>
              <a:t>Level 5</a:t>
            </a:r>
          </a:p>
          <a:p>
            <a:pPr lvl="5"/>
            <a:r>
              <a:rPr lang="nl-NL"/>
              <a:t>Level 6</a:t>
            </a:r>
          </a:p>
          <a:p>
            <a:pPr lvl="6"/>
            <a:r>
              <a:rPr lang="nl-NL"/>
              <a:t>Level 7</a:t>
            </a:r>
          </a:p>
          <a:p>
            <a:pPr lvl="7"/>
            <a:r>
              <a:rPr lang="nl-NL"/>
              <a:t>Level 8</a:t>
            </a:r>
          </a:p>
          <a:p>
            <a:pPr lvl="8"/>
            <a:r>
              <a:rPr lang="nl-NL"/>
              <a:t>Level 9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99427" y="6408001"/>
            <a:ext cx="31788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548A52B9-D91E-41DB-9BEE-856ED9C57045}" type="datetimeFigureOut">
              <a:rPr lang="nl-NL" smtClean="0"/>
              <a:pPr/>
              <a:t>4-12-2019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19588" y="6408001"/>
            <a:ext cx="3527425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5650" y="6408001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1CACA2-8807-444A-80EF-366DD6953B5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sCopyright"/>
          <p:cNvSpPr txBox="1"/>
          <p:nvPr userDrawn="1"/>
        </p:nvSpPr>
        <p:spPr>
          <a:xfrm>
            <a:off x="539751" y="6407975"/>
            <a:ext cx="3527424" cy="1384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nl-NL" sz="900" dirty="0">
                <a:solidFill>
                  <a:schemeClr val="accent3"/>
                </a:solidFill>
              </a:rPr>
              <a:t>© Arcadis 2019</a:t>
            </a:r>
          </a:p>
        </p:txBody>
      </p:sp>
      <p:pic>
        <p:nvPicPr>
          <p:cNvPr id="9" name="sLogo">
            <a:extLst>
              <a:ext uri="{FF2B5EF4-FFF2-40B4-BE49-F238E27FC236}">
                <a16:creationId xmlns:a16="http://schemas.microsoft.com/office/drawing/2014/main" id="{93C03C3C-943C-4DA5-8307-775975BA033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00" y="396000"/>
            <a:ext cx="2574000" cy="27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4" r:id="rId4"/>
    <p:sldLayoutId id="2147483652" r:id="rId5"/>
    <p:sldLayoutId id="2147483653" r:id="rId6"/>
    <p:sldLayoutId id="2147483665" r:id="rId7"/>
    <p:sldLayoutId id="2147483671" r:id="rId8"/>
    <p:sldLayoutId id="2147483654" r:id="rId9"/>
    <p:sldLayoutId id="2147483655" r:id="rId10"/>
    <p:sldLayoutId id="2147483656" r:id="rId11"/>
    <p:sldLayoutId id="2147483668" r:id="rId12"/>
    <p:sldLayoutId id="2147483666" r:id="rId13"/>
    <p:sldLayoutId id="2147483667" r:id="rId14"/>
    <p:sldLayoutId id="2147483673" r:id="rId15"/>
    <p:sldLayoutId id="2147483674" r:id="rId16"/>
    <p:sldLayoutId id="2147483675" r:id="rId17"/>
    <p:sldLayoutId id="2147483676" r:id="rId18"/>
    <p:sldLayoutId id="2147483651" r:id="rId19"/>
    <p:sldLayoutId id="2147483663" r:id="rId20"/>
    <p:sldLayoutId id="2147483670" r:id="rId21"/>
    <p:sldLayoutId id="2147483669" r:id="rId22"/>
    <p:sldLayoutId id="214748367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​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-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-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50000" indent="-27000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20000" indent="-27000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-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90000" indent="-27000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60000" indent="-27000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-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 userDrawn="1">
          <p15:clr>
            <a:srgbClr val="F26B43"/>
          </p15:clr>
        </p15:guide>
        <p15:guide id="2" pos="1371" userDrawn="1">
          <p15:clr>
            <a:srgbClr val="F26B43"/>
          </p15:clr>
        </p15:guide>
        <p15:guide id="3" pos="1530" userDrawn="1">
          <p15:clr>
            <a:srgbClr val="F26B43"/>
          </p15:clr>
        </p15:guide>
        <p15:guide id="4" pos="2562" userDrawn="1">
          <p15:clr>
            <a:srgbClr val="F26B43"/>
          </p15:clr>
        </p15:guide>
        <p15:guide id="5" pos="2721" userDrawn="1">
          <p15:clr>
            <a:srgbClr val="F26B43"/>
          </p15:clr>
        </p15:guide>
        <p15:guide id="6" pos="3753" userDrawn="1">
          <p15:clr>
            <a:srgbClr val="F26B43"/>
          </p15:clr>
        </p15:guide>
        <p15:guide id="7" pos="3911" userDrawn="1">
          <p15:clr>
            <a:srgbClr val="F26B43"/>
          </p15:clr>
        </p15:guide>
        <p15:guide id="8" pos="4943" userDrawn="1">
          <p15:clr>
            <a:srgbClr val="F26B43"/>
          </p15:clr>
        </p15:guide>
        <p15:guide id="9" pos="5102" userDrawn="1">
          <p15:clr>
            <a:srgbClr val="F26B43"/>
          </p15:clr>
        </p15:guide>
        <p15:guide id="10" pos="6134" userDrawn="1">
          <p15:clr>
            <a:srgbClr val="F26B43"/>
          </p15:clr>
        </p15:guide>
        <p15:guide id="11" pos="6292" userDrawn="1">
          <p15:clr>
            <a:srgbClr val="F26B43"/>
          </p15:clr>
        </p15:guide>
        <p15:guide id="12" pos="7324" userDrawn="1">
          <p15:clr>
            <a:srgbClr val="F26B43"/>
          </p15:clr>
        </p15:guide>
        <p15:guide id="13" orient="horz" pos="634" userDrawn="1">
          <p15:clr>
            <a:srgbClr val="F26B43"/>
          </p15:clr>
        </p15:guide>
        <p15:guide id="14" orient="horz" pos="1644" userDrawn="1">
          <p15:clr>
            <a:srgbClr val="F26B43"/>
          </p15:clr>
        </p15:guide>
        <p15:guide id="15" orient="horz" pos="1802" userDrawn="1">
          <p15:clr>
            <a:srgbClr val="F26B43"/>
          </p15:clr>
        </p15:guide>
        <p15:guide id="16" orient="horz" pos="2811" userDrawn="1">
          <p15:clr>
            <a:srgbClr val="F26B43"/>
          </p15:clr>
        </p15:guide>
        <p15:guide id="17" orient="horz" pos="2970" userDrawn="1">
          <p15:clr>
            <a:srgbClr val="F26B43"/>
          </p15:clr>
        </p15:guide>
        <p15:guide id="18" orient="horz" pos="3476" userDrawn="1">
          <p15:clr>
            <a:srgbClr val="F26B43"/>
          </p15:clr>
        </p15:guide>
        <p15:guide id="19" orient="horz" pos="3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poor, trein, gebouw, buiten&#10;&#10;Automatisch gegenereerde beschrijving">
            <a:extLst>
              <a:ext uri="{FF2B5EF4-FFF2-40B4-BE49-F238E27FC236}">
                <a16:creationId xmlns:a16="http://schemas.microsoft.com/office/drawing/2014/main" id="{F3D2632B-BE9E-4CF8-897B-96A9B6ADE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1" r="-106" b="36582"/>
          <a:stretch/>
        </p:blipFill>
        <p:spPr>
          <a:xfrm>
            <a:off x="-88900" y="1775221"/>
            <a:ext cx="14248543" cy="5082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Building above railway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An </a:t>
            </a:r>
            <a:r>
              <a:rPr lang="en-US" dirty="0"/>
              <a:t>affordable solution to new urban spaces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86DE90-7209-4C31-9137-DE996BE4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9580" y="3246894"/>
            <a:ext cx="9198314" cy="276999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19299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5F485F2-C833-4791-8A4C-99E6BF2B16C5}"/>
              </a:ext>
            </a:extLst>
          </p:cNvPr>
          <p:cNvSpPr txBox="1"/>
          <p:nvPr/>
        </p:nvSpPr>
        <p:spPr>
          <a:xfrm>
            <a:off x="162671" y="5928048"/>
            <a:ext cx="9372181" cy="8002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RIVE GAUCHE MASTERPLAN, GARE DE L’AUSTERLITZ</a:t>
            </a:r>
          </a:p>
          <a:p>
            <a:r>
              <a:rPr lang="nl-NL" sz="2400" dirty="0">
                <a:solidFill>
                  <a:schemeClr val="accent3"/>
                </a:solidFill>
              </a:rPr>
              <a:t>PARIJS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136B9A68-7026-4466-A921-2B846CCAF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1"/>
          <a:stretch/>
        </p:blipFill>
        <p:spPr>
          <a:xfrm>
            <a:off x="0" y="909409"/>
            <a:ext cx="7823200" cy="4944019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F8C19DA1-5F76-443A-A97E-4806274EB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 b="7366"/>
          <a:stretch/>
        </p:blipFill>
        <p:spPr>
          <a:xfrm>
            <a:off x="7823200" y="909409"/>
            <a:ext cx="4368800" cy="2355916"/>
          </a:xfrm>
          <a:prstGeom prst="rect">
            <a:avLst/>
          </a:prstGeom>
        </p:spPr>
      </p:pic>
      <p:pic>
        <p:nvPicPr>
          <p:cNvPr id="6" name="Picture 2" descr="Afbeeldingsresultaat voor paris rive gauche">
            <a:extLst>
              <a:ext uri="{FF2B5EF4-FFF2-40B4-BE49-F238E27FC236}">
                <a16:creationId xmlns:a16="http://schemas.microsoft.com/office/drawing/2014/main" id="{1EB9364E-0413-40D7-BC9F-168C02011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3"/>
          <a:stretch/>
        </p:blipFill>
        <p:spPr bwMode="auto">
          <a:xfrm>
            <a:off x="7823200" y="3262121"/>
            <a:ext cx="4368800" cy="259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C8BA9E36-EC5A-4AE2-AB36-A4D68F38F644}"/>
              </a:ext>
            </a:extLst>
          </p:cNvPr>
          <p:cNvSpPr/>
          <p:nvPr/>
        </p:nvSpPr>
        <p:spPr>
          <a:xfrm>
            <a:off x="0" y="5856048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46CA411-47D7-4CD7-B7AF-275325B16647}"/>
              </a:ext>
            </a:extLst>
          </p:cNvPr>
          <p:cNvSpPr/>
          <p:nvPr/>
        </p:nvSpPr>
        <p:spPr>
          <a:xfrm rot="16200000">
            <a:off x="5370317" y="3367166"/>
            <a:ext cx="4977767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704A8A5F-29A1-428F-AB68-63E72FDE12E5}"/>
              </a:ext>
            </a:extLst>
          </p:cNvPr>
          <p:cNvSpPr/>
          <p:nvPr/>
        </p:nvSpPr>
        <p:spPr>
          <a:xfrm>
            <a:off x="7895201" y="3226123"/>
            <a:ext cx="429679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76FD1-424B-4077-8C98-9672F95773DD}"/>
              </a:ext>
            </a:extLst>
          </p:cNvPr>
          <p:cNvSpPr/>
          <p:nvPr/>
        </p:nvSpPr>
        <p:spPr>
          <a:xfrm>
            <a:off x="0" y="842185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36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3F77CC8-859D-4920-8C4A-7946F368DE3B}"/>
              </a:ext>
            </a:extLst>
          </p:cNvPr>
          <p:cNvSpPr txBox="1"/>
          <p:nvPr/>
        </p:nvSpPr>
        <p:spPr>
          <a:xfrm>
            <a:off x="185531" y="6225228"/>
            <a:ext cx="153728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LONDON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F527B9F-169E-4EC5-BDB0-96E7A1107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19"/>
          <a:stretch/>
        </p:blipFill>
        <p:spPr>
          <a:xfrm>
            <a:off x="1" y="958116"/>
            <a:ext cx="3965944" cy="4983398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6388653A-3997-4836-BCBE-5A799395F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70" b="4558"/>
          <a:stretch/>
        </p:blipFill>
        <p:spPr>
          <a:xfrm>
            <a:off x="3966771" y="958116"/>
            <a:ext cx="8225229" cy="4941767"/>
          </a:xfrm>
          <a:prstGeom prst="rect">
            <a:avLst/>
          </a:prstGeom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3AFD80F6-B261-45E6-9733-2E1291C84412}"/>
              </a:ext>
            </a:extLst>
          </p:cNvPr>
          <p:cNvSpPr/>
          <p:nvPr/>
        </p:nvSpPr>
        <p:spPr>
          <a:xfrm>
            <a:off x="1" y="5899883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E6D6444-0C0D-4009-B725-CEB765CF646B}"/>
              </a:ext>
            </a:extLst>
          </p:cNvPr>
          <p:cNvSpPr/>
          <p:nvPr/>
        </p:nvSpPr>
        <p:spPr>
          <a:xfrm rot="16200000">
            <a:off x="1477061" y="3406128"/>
            <a:ext cx="4977767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42237DD-379F-4299-A419-00C7F8531844}"/>
              </a:ext>
            </a:extLst>
          </p:cNvPr>
          <p:cNvSpPr txBox="1"/>
          <p:nvPr/>
        </p:nvSpPr>
        <p:spPr>
          <a:xfrm>
            <a:off x="4104168" y="5594827"/>
            <a:ext cx="4593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chemeClr val="bg2">
                    <a:lumMod val="75000"/>
                  </a:schemeClr>
                </a:solidFill>
              </a:rPr>
              <a:t>WSP, Out of </a:t>
            </a:r>
            <a:r>
              <a:rPr lang="nl-NL" sz="1100" b="1" dirty="0" err="1">
                <a:solidFill>
                  <a:schemeClr val="bg2">
                    <a:lumMod val="75000"/>
                  </a:schemeClr>
                </a:solidFill>
              </a:rPr>
              <a:t>Thin</a:t>
            </a:r>
            <a:r>
              <a:rPr lang="nl-NL" sz="1100" b="1" dirty="0">
                <a:solidFill>
                  <a:schemeClr val="bg2">
                    <a:lumMod val="75000"/>
                  </a:schemeClr>
                </a:solidFill>
              </a:rPr>
              <a:t> Air 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B76567B6-3716-44B5-8CAD-51B1D8C85D4C}"/>
              </a:ext>
            </a:extLst>
          </p:cNvPr>
          <p:cNvSpPr/>
          <p:nvPr/>
        </p:nvSpPr>
        <p:spPr>
          <a:xfrm>
            <a:off x="-1" y="908782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75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655758A-6F6E-49B1-B168-29B28ACC83B1}"/>
              </a:ext>
            </a:extLst>
          </p:cNvPr>
          <p:cNvSpPr txBox="1"/>
          <p:nvPr/>
        </p:nvSpPr>
        <p:spPr>
          <a:xfrm>
            <a:off x="162671" y="5928048"/>
            <a:ext cx="2758319" cy="8002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UNION STATION</a:t>
            </a:r>
            <a:endParaRPr lang="nl-NL" sz="2400" dirty="0">
              <a:solidFill>
                <a:schemeClr val="accent3"/>
              </a:solidFill>
            </a:endParaRPr>
          </a:p>
          <a:p>
            <a:r>
              <a:rPr lang="nl-NL" sz="2400" dirty="0">
                <a:solidFill>
                  <a:schemeClr val="accent3"/>
                </a:solidFill>
              </a:rPr>
              <a:t>WASHINGTON</a:t>
            </a:r>
            <a:endParaRPr lang="nl-NL" sz="2800" dirty="0">
              <a:solidFill>
                <a:schemeClr val="bg2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EAE83AF-B423-4A97-8C75-001CE696155F}"/>
              </a:ext>
            </a:extLst>
          </p:cNvPr>
          <p:cNvSpPr txBox="1"/>
          <p:nvPr/>
        </p:nvSpPr>
        <p:spPr>
          <a:xfrm>
            <a:off x="7013051" y="5928048"/>
            <a:ext cx="2758319" cy="8002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UNION STATION</a:t>
            </a:r>
            <a:endParaRPr lang="nl-NL" sz="2400" dirty="0">
              <a:solidFill>
                <a:schemeClr val="accent3"/>
              </a:solidFill>
            </a:endParaRPr>
          </a:p>
          <a:p>
            <a:r>
              <a:rPr lang="nl-NL" sz="2400" dirty="0">
                <a:solidFill>
                  <a:schemeClr val="accent3"/>
                </a:solidFill>
              </a:rPr>
              <a:t>WASHINGTON</a:t>
            </a:r>
            <a:endParaRPr lang="nl-NL" sz="2800" dirty="0">
              <a:solidFill>
                <a:schemeClr val="bg2"/>
              </a:solidFill>
            </a:endParaRPr>
          </a:p>
        </p:txBody>
      </p:sp>
      <p:pic>
        <p:nvPicPr>
          <p:cNvPr id="5" name="Content Placeholder 5" descr="A view of a city&#10;&#10;Description automatically generated">
            <a:extLst>
              <a:ext uri="{FF2B5EF4-FFF2-40B4-BE49-F238E27FC236}">
                <a16:creationId xmlns:a16="http://schemas.microsoft.com/office/drawing/2014/main" id="{B7FBDFFA-EE86-4EC7-83D5-5BDF41B165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r="7983"/>
          <a:stretch/>
        </p:blipFill>
        <p:spPr>
          <a:xfrm>
            <a:off x="6958015" y="909409"/>
            <a:ext cx="5233985" cy="4966880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040CB864-1025-4AB2-A51A-4E6B0DDEA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/>
          <a:stretch/>
        </p:blipFill>
        <p:spPr>
          <a:xfrm>
            <a:off x="0" y="909409"/>
            <a:ext cx="6958016" cy="4946639"/>
          </a:xfrm>
          <a:prstGeom prst="rect">
            <a:avLst/>
          </a:prstGeom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340C290D-015E-48E0-A67F-0EE917A8FB3B}"/>
              </a:ext>
            </a:extLst>
          </p:cNvPr>
          <p:cNvSpPr/>
          <p:nvPr/>
        </p:nvSpPr>
        <p:spPr>
          <a:xfrm>
            <a:off x="0" y="5856048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3DD0DFB-36A6-43D0-9753-D763D758BC59}"/>
              </a:ext>
            </a:extLst>
          </p:cNvPr>
          <p:cNvSpPr/>
          <p:nvPr/>
        </p:nvSpPr>
        <p:spPr>
          <a:xfrm rot="16200000">
            <a:off x="4505132" y="3367165"/>
            <a:ext cx="4977767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1FF101A6-4889-4729-8D18-E2ED9C8BFDF2}"/>
              </a:ext>
            </a:extLst>
          </p:cNvPr>
          <p:cNvSpPr/>
          <p:nvPr/>
        </p:nvSpPr>
        <p:spPr>
          <a:xfrm>
            <a:off x="0" y="842282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32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D3CF930-4D65-43BA-B175-042FEDFE3A97}"/>
              </a:ext>
            </a:extLst>
          </p:cNvPr>
          <p:cNvSpPr txBox="1"/>
          <p:nvPr/>
        </p:nvSpPr>
        <p:spPr>
          <a:xfrm>
            <a:off x="162671" y="5928048"/>
            <a:ext cx="5616987" cy="8002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HUDSON YARD – PENN STATION</a:t>
            </a:r>
            <a:endParaRPr lang="nl-NL" sz="2400" dirty="0">
              <a:solidFill>
                <a:schemeClr val="accent3"/>
              </a:solidFill>
            </a:endParaRPr>
          </a:p>
          <a:p>
            <a:r>
              <a:rPr lang="nl-NL" sz="2400" dirty="0">
                <a:solidFill>
                  <a:schemeClr val="accent3"/>
                </a:solidFill>
              </a:rPr>
              <a:t>NEW YORK</a:t>
            </a:r>
            <a:endParaRPr lang="nl-NL" sz="2800" dirty="0">
              <a:solidFill>
                <a:schemeClr val="bg2"/>
              </a:solidFill>
            </a:endParaRPr>
          </a:p>
        </p:txBody>
      </p:sp>
      <p:pic>
        <p:nvPicPr>
          <p:cNvPr id="4" name="Content Placeholder 15">
            <a:extLst>
              <a:ext uri="{FF2B5EF4-FFF2-40B4-BE49-F238E27FC236}">
                <a16:creationId xmlns:a16="http://schemas.microsoft.com/office/drawing/2014/main" id="{1AFD32FB-3789-4EE8-A36E-177FF0D7D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065"/>
          <a:stretch/>
        </p:blipFill>
        <p:spPr>
          <a:xfrm>
            <a:off x="0" y="903059"/>
            <a:ext cx="5881760" cy="4976413"/>
          </a:xfrm>
          <a:prstGeom prst="rect">
            <a:avLst/>
          </a:prstGeom>
        </p:spPr>
      </p:pic>
      <p:pic>
        <p:nvPicPr>
          <p:cNvPr id="5" name="Content Placeholder 14">
            <a:extLst>
              <a:ext uri="{FF2B5EF4-FFF2-40B4-BE49-F238E27FC236}">
                <a16:creationId xmlns:a16="http://schemas.microsoft.com/office/drawing/2014/main" id="{6A537F2C-F7DC-4C05-952F-8A77C6EAB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79"/>
          <a:stretch/>
        </p:blipFill>
        <p:spPr>
          <a:xfrm>
            <a:off x="5881760" y="903059"/>
            <a:ext cx="6310240" cy="4955162"/>
          </a:xfrm>
          <a:prstGeom prst="rect">
            <a:avLst/>
          </a:prstGeom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FB25569C-55FA-465A-A464-9D8FD091EC5F}"/>
              </a:ext>
            </a:extLst>
          </p:cNvPr>
          <p:cNvSpPr/>
          <p:nvPr/>
        </p:nvSpPr>
        <p:spPr>
          <a:xfrm>
            <a:off x="0" y="5856048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D2108E5-EAA5-4598-B887-308D4804963F}"/>
              </a:ext>
            </a:extLst>
          </p:cNvPr>
          <p:cNvSpPr/>
          <p:nvPr/>
        </p:nvSpPr>
        <p:spPr>
          <a:xfrm rot="16200000">
            <a:off x="3428878" y="3355943"/>
            <a:ext cx="4977767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98444906-BBF4-40BC-9913-76CA7270DBA6}"/>
              </a:ext>
            </a:extLst>
          </p:cNvPr>
          <p:cNvSpPr/>
          <p:nvPr/>
        </p:nvSpPr>
        <p:spPr>
          <a:xfrm>
            <a:off x="0" y="865704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94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4D6B7DFB-070A-4157-A780-D2D78EF5D8A4}"/>
              </a:ext>
            </a:extLst>
          </p:cNvPr>
          <p:cNvSpPr txBox="1"/>
          <p:nvPr/>
        </p:nvSpPr>
        <p:spPr>
          <a:xfrm>
            <a:off x="162671" y="5928048"/>
            <a:ext cx="3887283" cy="8002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NIEUW POMPENBURG</a:t>
            </a:r>
            <a:endParaRPr lang="nl-NL" sz="2400" dirty="0">
              <a:solidFill>
                <a:schemeClr val="accent3"/>
              </a:solidFill>
            </a:endParaRPr>
          </a:p>
          <a:p>
            <a:r>
              <a:rPr lang="nl-NL" sz="2400" dirty="0">
                <a:solidFill>
                  <a:schemeClr val="accent3"/>
                </a:solidFill>
              </a:rPr>
              <a:t>ROTTERDAM</a:t>
            </a:r>
            <a:endParaRPr lang="nl-NL" sz="2800" dirty="0">
              <a:solidFill>
                <a:schemeClr val="bg2"/>
              </a:solidFill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690C8314-6C0C-4294-A830-8EDCDFD8FA22}"/>
              </a:ext>
            </a:extLst>
          </p:cNvPr>
          <p:cNvGrpSpPr/>
          <p:nvPr/>
        </p:nvGrpSpPr>
        <p:grpSpPr>
          <a:xfrm>
            <a:off x="287688" y="914513"/>
            <a:ext cx="4144539" cy="4977535"/>
            <a:chOff x="3222899" y="108284"/>
            <a:chExt cx="5484556" cy="6586877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FC5DE2C7-2963-4F01-B055-677A84C22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2"/>
            <a:stretch/>
          </p:blipFill>
          <p:spPr>
            <a:xfrm>
              <a:off x="3245527" y="826717"/>
              <a:ext cx="5461928" cy="3795822"/>
            </a:xfrm>
            <a:prstGeom prst="rect">
              <a:avLst/>
            </a:prstGeom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B2BE874-85DB-4213-B170-7C982199D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5527" y="108284"/>
              <a:ext cx="5461928" cy="818847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B344728E-C423-449C-8ED9-5DD4D8901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14" r="414"/>
            <a:stretch/>
          </p:blipFill>
          <p:spPr>
            <a:xfrm>
              <a:off x="3222899" y="4622539"/>
              <a:ext cx="5484556" cy="2072622"/>
            </a:xfrm>
            <a:prstGeom prst="rect">
              <a:avLst/>
            </a:prstGeom>
          </p:spPr>
        </p:pic>
      </p:grpSp>
      <p:pic>
        <p:nvPicPr>
          <p:cNvPr id="8" name="Picture 6" descr="A view of a city&#10;&#10;Description automatically generated">
            <a:extLst>
              <a:ext uri="{FF2B5EF4-FFF2-40B4-BE49-F238E27FC236}">
                <a16:creationId xmlns:a16="http://schemas.microsoft.com/office/drawing/2014/main" id="{246EB1F4-E521-431A-BDEA-B15CBF88A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13" y="914281"/>
            <a:ext cx="7472087" cy="494176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4C40337-685C-4A4C-B94B-5EC8F82D5762}"/>
              </a:ext>
            </a:extLst>
          </p:cNvPr>
          <p:cNvSpPr/>
          <p:nvPr/>
        </p:nvSpPr>
        <p:spPr>
          <a:xfrm>
            <a:off x="1" y="5856048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D8094FB8-3B48-42EB-961B-FE3753E2A089}"/>
              </a:ext>
            </a:extLst>
          </p:cNvPr>
          <p:cNvSpPr/>
          <p:nvPr/>
        </p:nvSpPr>
        <p:spPr>
          <a:xfrm rot="16200000">
            <a:off x="2195030" y="3367164"/>
            <a:ext cx="4977767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E4B362FC-1E67-4EC0-91BA-B278B3B1D888}"/>
              </a:ext>
            </a:extLst>
          </p:cNvPr>
          <p:cNvSpPr/>
          <p:nvPr/>
        </p:nvSpPr>
        <p:spPr>
          <a:xfrm>
            <a:off x="0" y="86028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15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FC160D4-6BFB-4B51-82EF-5C70B64FE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56001"/>
            <a:ext cx="11087100" cy="3867326"/>
          </a:xfrm>
        </p:spPr>
        <p:txBody>
          <a:bodyPr/>
          <a:lstStyle/>
          <a:p>
            <a:endParaRPr lang="en-US" i="1" dirty="0">
              <a:solidFill>
                <a:schemeClr val="bg2"/>
              </a:solidFill>
            </a:endParaRPr>
          </a:p>
          <a:p>
            <a:endParaRPr lang="en-US" i="1" dirty="0">
              <a:solidFill>
                <a:schemeClr val="bg2"/>
              </a:solidFill>
            </a:endParaRPr>
          </a:p>
          <a:p>
            <a:pPr algn="ctr">
              <a:buNone/>
            </a:pPr>
            <a:r>
              <a:rPr lang="en-US" i="1" dirty="0">
                <a:solidFill>
                  <a:schemeClr val="bg2"/>
                </a:solidFill>
              </a:rPr>
              <a:t>“Innovation needs a time and place.”</a:t>
            </a:r>
          </a:p>
          <a:p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5B440E7-5D24-4A2A-BFCD-772DBF66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layered approach to sustainable urbanization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EA9DA97-CC09-454C-AD85-C140F873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498" y="3207708"/>
            <a:ext cx="5035470" cy="302797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3647F6B-4A1E-48EC-8E89-796C5EC82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7585726"/>
              </p:ext>
            </p:extLst>
          </p:nvPr>
        </p:nvGraphicFramePr>
        <p:xfrm>
          <a:off x="1285875" y="3223175"/>
          <a:ext cx="4314747" cy="291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ijl: gekromd rechts 6">
            <a:extLst>
              <a:ext uri="{FF2B5EF4-FFF2-40B4-BE49-F238E27FC236}">
                <a16:creationId xmlns:a16="http://schemas.microsoft.com/office/drawing/2014/main" id="{56E4275F-7125-4BC7-B117-5F060F7005E7}"/>
              </a:ext>
            </a:extLst>
          </p:cNvPr>
          <p:cNvSpPr/>
          <p:nvPr/>
        </p:nvSpPr>
        <p:spPr>
          <a:xfrm rot="20883562">
            <a:off x="289708" y="3510881"/>
            <a:ext cx="1096382" cy="2915158"/>
          </a:xfrm>
          <a:prstGeom prst="curvedRightArrow">
            <a:avLst>
              <a:gd name="adj1" fmla="val 25000"/>
              <a:gd name="adj2" fmla="val 66457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>
              <a:solidFill>
                <a:schemeClr val="tx1"/>
              </a:solidFill>
            </a:endParaRPr>
          </a:p>
        </p:txBody>
      </p:sp>
      <p:sp>
        <p:nvSpPr>
          <p:cNvPr id="8" name="Pijl: gekromd rechts 7">
            <a:extLst>
              <a:ext uri="{FF2B5EF4-FFF2-40B4-BE49-F238E27FC236}">
                <a16:creationId xmlns:a16="http://schemas.microsoft.com/office/drawing/2014/main" id="{0CD78345-8343-4E64-9721-EFC0713A2F73}"/>
              </a:ext>
            </a:extLst>
          </p:cNvPr>
          <p:cNvSpPr/>
          <p:nvPr/>
        </p:nvSpPr>
        <p:spPr>
          <a:xfrm rot="9786016">
            <a:off x="5535110" y="3004054"/>
            <a:ext cx="1096382" cy="2915158"/>
          </a:xfrm>
          <a:prstGeom prst="curvedRightArrow">
            <a:avLst>
              <a:gd name="adj1" fmla="val 25000"/>
              <a:gd name="adj2" fmla="val 66457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0F4BB2B-442D-422D-A5E4-116D02C07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Vibrations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Noise pollution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0A7ACA1-93C4-4D9C-83A6-5203A8781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pic>
        <p:nvPicPr>
          <p:cNvPr id="5" name="Afbeelding 4" descr="In New York wordt met Hudson Yard een hele wijk, compleet met wolkenkrabbers, boven het rangeerterrein van Pennsylvania Station gebouwd">
            <a:extLst>
              <a:ext uri="{FF2B5EF4-FFF2-40B4-BE49-F238E27FC236}">
                <a16:creationId xmlns:a16="http://schemas.microsoft.com/office/drawing/2014/main" id="{EC1EDADD-17DB-44C2-A2D2-BBC0E86F3CC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04" y="1540334"/>
            <a:ext cx="5610225" cy="3740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777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2584099-C3EB-4037-93C6-01E84E84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</a:t>
            </a:r>
            <a:r>
              <a:rPr lang="nl-NL" dirty="0"/>
              <a:t> in Amsterdam</a:t>
            </a: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9AC19C2B-70C7-43A6-AE12-9469E2095ACC}"/>
              </a:ext>
            </a:extLst>
          </p:cNvPr>
          <p:cNvGrpSpPr/>
          <p:nvPr/>
        </p:nvGrpSpPr>
        <p:grpSpPr>
          <a:xfrm>
            <a:off x="3073661" y="1656001"/>
            <a:ext cx="6019277" cy="4786310"/>
            <a:chOff x="1646412" y="0"/>
            <a:chExt cx="8624639" cy="6858000"/>
          </a:xfrm>
        </p:grpSpPr>
        <p:pic>
          <p:nvPicPr>
            <p:cNvPr id="6" name="Picture 2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707D271F-6467-45ED-8D20-5FA348BE3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9"/>
            <a:stretch/>
          </p:blipFill>
          <p:spPr>
            <a:xfrm>
              <a:off x="1646412" y="0"/>
              <a:ext cx="8624639" cy="6858000"/>
            </a:xfrm>
            <a:prstGeom prst="rect">
              <a:avLst/>
            </a:prstGeom>
          </p:spPr>
        </p:pic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6890A8E8-974A-4967-84CB-B566D85E0E54}"/>
                </a:ext>
              </a:extLst>
            </p:cNvPr>
            <p:cNvSpPr/>
            <p:nvPr/>
          </p:nvSpPr>
          <p:spPr>
            <a:xfrm>
              <a:off x="6581070" y="4314897"/>
              <a:ext cx="509401" cy="509401"/>
            </a:xfrm>
            <a:prstGeom prst="ellipse">
              <a:avLst/>
            </a:prstGeom>
            <a:solidFill>
              <a:schemeClr val="bg2">
                <a:lumMod val="60000"/>
                <a:lumOff val="40000"/>
                <a:alpha val="50196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70F7BD80-F40D-4445-8220-A56B0D12839C}"/>
                </a:ext>
              </a:extLst>
            </p:cNvPr>
            <p:cNvSpPr/>
            <p:nvPr/>
          </p:nvSpPr>
          <p:spPr>
            <a:xfrm>
              <a:off x="6326369" y="3174299"/>
              <a:ext cx="509401" cy="509401"/>
            </a:xfrm>
            <a:prstGeom prst="ellipse">
              <a:avLst/>
            </a:prstGeom>
            <a:solidFill>
              <a:schemeClr val="bg2">
                <a:lumMod val="60000"/>
                <a:lumOff val="40000"/>
                <a:alpha val="50196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CC42F79D-F64F-4EC4-8FB4-A386E4ECE98D}"/>
                </a:ext>
              </a:extLst>
            </p:cNvPr>
            <p:cNvSpPr/>
            <p:nvPr/>
          </p:nvSpPr>
          <p:spPr>
            <a:xfrm>
              <a:off x="6708029" y="2664898"/>
              <a:ext cx="509401" cy="509401"/>
            </a:xfrm>
            <a:prstGeom prst="ellipse">
              <a:avLst/>
            </a:prstGeom>
            <a:solidFill>
              <a:schemeClr val="bg2">
                <a:lumMod val="60000"/>
                <a:lumOff val="40000"/>
                <a:alpha val="50196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A3B68BB-A1E6-4BA6-A14B-840D58AAF3E5}"/>
                </a:ext>
              </a:extLst>
            </p:cNvPr>
            <p:cNvSpPr/>
            <p:nvPr/>
          </p:nvSpPr>
          <p:spPr>
            <a:xfrm>
              <a:off x="4267197" y="1497899"/>
              <a:ext cx="509401" cy="509401"/>
            </a:xfrm>
            <a:prstGeom prst="ellipse">
              <a:avLst/>
            </a:prstGeom>
            <a:solidFill>
              <a:schemeClr val="bg2">
                <a:lumMod val="60000"/>
                <a:lumOff val="40000"/>
                <a:alpha val="50196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7188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2584099-C3EB-4037-93C6-01E84E84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</a:t>
            </a:r>
            <a:r>
              <a:rPr lang="nl-NL" dirty="0"/>
              <a:t> in Amsterdam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E7256BDC-3F6A-4478-8289-EC04B098F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55" y="4132385"/>
            <a:ext cx="3793438" cy="2682240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0AB0168-B69F-4AA1-9536-0FFCFB05A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62" y="1448998"/>
            <a:ext cx="3793438" cy="268338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D0C6FD8A-EEEC-49E8-9445-BC0B4AF1C9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55" y="1450145"/>
            <a:ext cx="3793438" cy="268224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2350814C-D4D5-4DAD-B920-E76DEE7B6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62" y="4132385"/>
            <a:ext cx="3793438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45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5495782-C492-4BE5-9465-9C83A110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0399"/>
            <a:ext cx="2920770" cy="1748195"/>
          </a:xfrm>
        </p:spPr>
        <p:txBody>
          <a:bodyPr/>
          <a:lstStyle/>
          <a:p>
            <a:r>
              <a:rPr lang="en-US" dirty="0"/>
              <a:t>Mobility</a:t>
            </a:r>
            <a:r>
              <a:rPr lang="nl-NL" dirty="0"/>
              <a:t> in Amsterdam </a:t>
            </a: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CF2453C6-FD84-4A03-B382-03E0F5EB1A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5708"/>
          <a:stretch/>
        </p:blipFill>
        <p:spPr>
          <a:xfrm>
            <a:off x="3460522" y="3267148"/>
            <a:ext cx="8516502" cy="3502913"/>
          </a:xfrm>
          <a:prstGeom prst="rect">
            <a:avLst/>
          </a:prstGeom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DFED927E-80D1-45BD-88EA-6B37D696B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10635"/>
          <a:stretch/>
        </p:blipFill>
        <p:spPr>
          <a:xfrm>
            <a:off x="3460522" y="112004"/>
            <a:ext cx="8516500" cy="324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4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9359E59-84E7-4AB1-B19A-8804A031B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892299"/>
            <a:ext cx="11087100" cy="3631027"/>
          </a:xfrm>
        </p:spPr>
        <p:txBody>
          <a:bodyPr>
            <a:normAutofit/>
          </a:bodyPr>
          <a:lstStyle/>
          <a:p>
            <a:endParaRPr lang="nl-NL" sz="2800" dirty="0"/>
          </a:p>
          <a:p>
            <a:pPr algn="ctr"/>
            <a:r>
              <a:rPr lang="nl-NL" sz="2800" i="1" dirty="0"/>
              <a:t>“</a:t>
            </a:r>
            <a:r>
              <a:rPr lang="en-US" sz="2800" i="1" dirty="0"/>
              <a:t>Due</a:t>
            </a:r>
            <a:r>
              <a:rPr lang="nl-NL" sz="2800" i="1" dirty="0"/>
              <a:t> </a:t>
            </a:r>
            <a:r>
              <a:rPr lang="en-US" sz="2800" i="1" dirty="0"/>
              <a:t>to large scale urbanization, affordable housing is scarce. Few key workers such as teachers, police officers and nurses are able to find an affordable place to stay.”</a:t>
            </a:r>
          </a:p>
          <a:p>
            <a:pPr algn="ctr"/>
            <a:r>
              <a:rPr lang="en-US" sz="2800" i="1" dirty="0"/>
              <a:t>Land prices in the city are high and urban land is scarce</a:t>
            </a:r>
            <a:r>
              <a:rPr lang="nl-NL" sz="2800" i="1" dirty="0"/>
              <a:t>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7C99DC-8B92-4AA9-901F-4EBDDC868D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Building above railway lines is an affordable solution to shortage of urban space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7998D8A-34B3-4198-BDDC-21170435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en-US" dirty="0"/>
              <a:t>issue of urban space</a:t>
            </a:r>
          </a:p>
        </p:txBody>
      </p:sp>
    </p:spTree>
    <p:extLst>
      <p:ext uri="{BB962C8B-B14F-4D97-AF65-F5344CB8AC3E}">
        <p14:creationId xmlns:p14="http://schemas.microsoft.com/office/powerpoint/2010/main" val="701685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C7F8E38-7838-4C30-95CE-FAC069D03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now?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329803B-1BA4-4AA9-AF71-C5184768E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485120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5584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417C77D-1841-478D-A283-A39B56BFC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private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create the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Together with the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business models and financial 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Citizen participation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C0C62DA-92AF-42A1-911C-5A57A4E99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New </a:t>
            </a:r>
            <a:r>
              <a:rPr lang="en-US" dirty="0"/>
              <a:t>ways</a:t>
            </a:r>
            <a:r>
              <a:rPr lang="nl-NL" dirty="0"/>
              <a:t> of </a:t>
            </a:r>
            <a:r>
              <a:rPr lang="en-US" dirty="0"/>
              <a:t>collaboration</a:t>
            </a:r>
            <a:r>
              <a:rPr lang="nl-NL" dirty="0"/>
              <a:t> and </a:t>
            </a:r>
            <a:r>
              <a:rPr lang="en-US" dirty="0"/>
              <a:t>governance</a:t>
            </a:r>
          </a:p>
        </p:txBody>
      </p:sp>
    </p:spTree>
    <p:extLst>
      <p:ext uri="{BB962C8B-B14F-4D97-AF65-F5344CB8AC3E}">
        <p14:creationId xmlns:p14="http://schemas.microsoft.com/office/powerpoint/2010/main" val="1589883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15CDD9E-7244-4D20-BA2C-C03B2BCC9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i="1" dirty="0"/>
          </a:p>
          <a:p>
            <a:endParaRPr lang="en-US" sz="2400" i="1" dirty="0"/>
          </a:p>
          <a:p>
            <a:endParaRPr lang="en-US" sz="3200" i="1" dirty="0"/>
          </a:p>
          <a:p>
            <a:pPr algn="ctr"/>
            <a:r>
              <a:rPr lang="en-US" sz="3600" i="1" dirty="0"/>
              <a:t>How can you contribute?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3EA5F8-97B5-464C-9C4F-AEE6188B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urban space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07B36AE1-C3A6-418F-B2F6-5D36EDBD21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5614988"/>
            <a:ext cx="11087100" cy="701675"/>
          </a:xfrm>
        </p:spPr>
        <p:txBody>
          <a:bodyPr/>
          <a:lstStyle/>
          <a:p>
            <a:r>
              <a:rPr lang="en-US" dirty="0"/>
              <a:t>Building above railway lines is an affordable solution to shortage of urban space</a:t>
            </a:r>
          </a:p>
        </p:txBody>
      </p:sp>
    </p:spTree>
    <p:extLst>
      <p:ext uri="{BB962C8B-B14F-4D97-AF65-F5344CB8AC3E}">
        <p14:creationId xmlns:p14="http://schemas.microsoft.com/office/powerpoint/2010/main" val="2519584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100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id="{A8C1C6A9-1C2D-4C82-B6F3-33B70F8B1610}"/>
              </a:ext>
            </a:extLst>
          </p:cNvPr>
          <p:cNvGrpSpPr/>
          <p:nvPr/>
        </p:nvGrpSpPr>
        <p:grpSpPr>
          <a:xfrm>
            <a:off x="561120" y="371300"/>
            <a:ext cx="4279822" cy="4318957"/>
            <a:chOff x="7142079" y="338387"/>
            <a:chExt cx="4235904" cy="424424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5FDA119-9DC5-42CE-9406-1A0F15E99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5517"/>
            <a:stretch/>
          </p:blipFill>
          <p:spPr>
            <a:xfrm>
              <a:off x="7142079" y="868924"/>
              <a:ext cx="4235904" cy="3713709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EF7BE527-9D62-4470-B7A0-044C18648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4399" y="338387"/>
              <a:ext cx="4113583" cy="530537"/>
            </a:xfrm>
            <a:prstGeom prst="rect">
              <a:avLst/>
            </a:prstGeom>
          </p:spPr>
        </p:pic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78693E11-96DA-4E9E-A58B-3BBB3C80AB22}"/>
              </a:ext>
            </a:extLst>
          </p:cNvPr>
          <p:cNvGrpSpPr/>
          <p:nvPr/>
        </p:nvGrpSpPr>
        <p:grpSpPr>
          <a:xfrm>
            <a:off x="214978" y="3097902"/>
            <a:ext cx="3949290" cy="3122295"/>
            <a:chOff x="6486433" y="2709507"/>
            <a:chExt cx="4361868" cy="3403590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28EDF790-58ED-483F-83C6-A354A48DA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5" t="2446" r="1571" b="1955"/>
            <a:stretch/>
          </p:blipFill>
          <p:spPr>
            <a:xfrm>
              <a:off x="6486434" y="3160821"/>
              <a:ext cx="4361867" cy="2952276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243DD8-AFDD-411A-A488-2E7257F2BA6B}"/>
                </a:ext>
              </a:extLst>
            </p:cNvPr>
            <p:cNvSpPr/>
            <p:nvPr/>
          </p:nvSpPr>
          <p:spPr>
            <a:xfrm>
              <a:off x="6486433" y="2709507"/>
              <a:ext cx="4361867" cy="45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BC81C931-556D-456E-9D91-C161261D9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4758" y="2709508"/>
              <a:ext cx="3326989" cy="451313"/>
            </a:xfrm>
            <a:prstGeom prst="rect">
              <a:avLst/>
            </a:prstGeom>
          </p:spPr>
        </p:pic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38136AF0-AC04-428C-BB2E-CF0C4968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500" y="3714987"/>
            <a:ext cx="4703789" cy="2752185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C8806A8-D04D-47A6-A35E-3A83C38472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906" t="4813" r="19687" b="40950"/>
          <a:stretch/>
        </p:blipFill>
        <p:spPr>
          <a:xfrm>
            <a:off x="8459083" y="1352437"/>
            <a:ext cx="3229583" cy="4318957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0BFA955C-452A-45AA-BAB3-E595DE4D9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767" y="390828"/>
            <a:ext cx="3927345" cy="329478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D77EB85-FDD7-42C7-AB3C-2709D68B9179}"/>
              </a:ext>
            </a:extLst>
          </p:cNvPr>
          <p:cNvSpPr txBox="1"/>
          <p:nvPr/>
        </p:nvSpPr>
        <p:spPr>
          <a:xfrm>
            <a:off x="689812" y="1067238"/>
            <a:ext cx="3943387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Carolien Gehrels:</a:t>
            </a:r>
          </a:p>
          <a:p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‘Solution to housing shortage:</a:t>
            </a:r>
          </a:p>
          <a:p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above the tracks’</a:t>
            </a:r>
            <a:endParaRPr lang="nl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3077AC-214C-482F-BC53-384652ACDEC6}"/>
              </a:ext>
            </a:extLst>
          </p:cNvPr>
          <p:cNvSpPr txBox="1"/>
          <p:nvPr/>
        </p:nvSpPr>
        <p:spPr>
          <a:xfrm>
            <a:off x="278822" y="4868640"/>
            <a:ext cx="3719223" cy="73866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Building above railway lines.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Solution to housing shortage?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0CED6A9-35A8-449E-AD2F-2E7EE98E8411}"/>
              </a:ext>
            </a:extLst>
          </p:cNvPr>
          <p:cNvSpPr txBox="1"/>
          <p:nvPr/>
        </p:nvSpPr>
        <p:spPr>
          <a:xfrm>
            <a:off x="5037725" y="707983"/>
            <a:ext cx="1616648" cy="830997"/>
          </a:xfrm>
          <a:prstGeom prst="rect">
            <a:avLst/>
          </a:prstGeom>
          <a:solidFill>
            <a:srgbClr val="D9D5D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new </a:t>
            </a:r>
          </a:p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housing above </a:t>
            </a:r>
          </a:p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railway lines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10D3AD3-5368-4851-8102-B1FA37B1280A}"/>
              </a:ext>
            </a:extLst>
          </p:cNvPr>
          <p:cNvSpPr txBox="1"/>
          <p:nvPr/>
        </p:nvSpPr>
        <p:spPr>
          <a:xfrm>
            <a:off x="4533685" y="4425047"/>
            <a:ext cx="3901710" cy="1107996"/>
          </a:xfrm>
          <a:prstGeom prst="rect">
            <a:avLst/>
          </a:prstGeom>
          <a:solidFill>
            <a:srgbClr val="FFEADB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2400" dirty="0">
                <a:solidFill>
                  <a:srgbClr val="968F89"/>
                </a:solidFill>
                <a:latin typeface="Bookman Old Style" panose="02050604050505020204" pitchFamily="18" charset="0"/>
              </a:rPr>
              <a:t>Housing shortage? Above </a:t>
            </a:r>
          </a:p>
          <a:p>
            <a:pPr algn="ctr"/>
            <a:r>
              <a:rPr lang="nl-NL" sz="2400" dirty="0">
                <a:solidFill>
                  <a:srgbClr val="968F89"/>
                </a:solidFill>
                <a:latin typeface="Bookman Old Style" panose="02050604050505020204" pitchFamily="18" charset="0"/>
              </a:rPr>
              <a:t>railway lines is plenty of </a:t>
            </a:r>
          </a:p>
          <a:p>
            <a:pPr algn="ctr"/>
            <a:r>
              <a:rPr lang="nl-NL" sz="2400" dirty="0">
                <a:solidFill>
                  <a:srgbClr val="968F89"/>
                </a:solidFill>
                <a:latin typeface="Bookman Old Style" panose="02050604050505020204" pitchFamily="18" charset="0"/>
              </a:rPr>
              <a:t>space to build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97A5728-DA62-490D-B674-C36F8210BC04}"/>
              </a:ext>
            </a:extLst>
          </p:cNvPr>
          <p:cNvSpPr txBox="1"/>
          <p:nvPr/>
        </p:nvSpPr>
        <p:spPr>
          <a:xfrm>
            <a:off x="8905800" y="2587852"/>
            <a:ext cx="2500657" cy="430887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nl-N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Dutch cities learn</a:t>
            </a:r>
          </a:p>
          <a:p>
            <a:pPr algn="ctr"/>
            <a:r>
              <a:rPr lang="nl-N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London and Paris?</a:t>
            </a:r>
          </a:p>
        </p:txBody>
      </p:sp>
    </p:spTree>
    <p:extLst>
      <p:ext uri="{BB962C8B-B14F-4D97-AF65-F5344CB8AC3E}">
        <p14:creationId xmlns:p14="http://schemas.microsoft.com/office/powerpoint/2010/main" val="211177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3353AB-2871-4905-BBFD-D0412FA4A2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Mixed use and compact spaces to compensate unprofitable infrastructure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970E8D-F963-4D59-9B37-7B368EBF3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urban space</a:t>
            </a:r>
          </a:p>
        </p:txBody>
      </p:sp>
      <p:pic>
        <p:nvPicPr>
          <p:cNvPr id="6" name="Graphic 5" descr="Train">
            <a:extLst>
              <a:ext uri="{FF2B5EF4-FFF2-40B4-BE49-F238E27FC236}">
                <a16:creationId xmlns:a16="http://schemas.microsoft.com/office/drawing/2014/main" id="{37527AB9-4754-4F49-B34D-995375E01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0567" y="3156357"/>
            <a:ext cx="1384160" cy="1384160"/>
          </a:xfrm>
          <a:prstGeom prst="rect">
            <a:avLst/>
          </a:prstGeom>
        </p:spPr>
      </p:pic>
      <p:pic>
        <p:nvPicPr>
          <p:cNvPr id="7" name="Picture 2" descr="Afbeeldingsresultaat voor city png">
            <a:extLst>
              <a:ext uri="{FF2B5EF4-FFF2-40B4-BE49-F238E27FC236}">
                <a16:creationId xmlns:a16="http://schemas.microsoft.com/office/drawing/2014/main" id="{C2118EEA-BD45-4EFD-B8AE-79E3B82EE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0" b="30027"/>
          <a:stretch/>
        </p:blipFill>
        <p:spPr bwMode="auto">
          <a:xfrm>
            <a:off x="1908448" y="3010237"/>
            <a:ext cx="3392100" cy="153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35BC128B-CA51-4F32-B6ED-09AE8910D363}"/>
              </a:ext>
            </a:extLst>
          </p:cNvPr>
          <p:cNvSpPr txBox="1"/>
          <p:nvPr/>
        </p:nvSpPr>
        <p:spPr>
          <a:xfrm>
            <a:off x="5122580" y="1678108"/>
            <a:ext cx="1946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>
                <a:solidFill>
                  <a:schemeClr val="bg2"/>
                </a:solidFill>
                <a:latin typeface="Arial Nova" panose="020B0504020202020204" pitchFamily="34" charset="0"/>
                <a:cs typeface="Aharoni" panose="020B0604020202020204" pitchFamily="2" charset="-79"/>
              </a:rPr>
              <a:t>€</a:t>
            </a:r>
            <a:endParaRPr lang="nl-NL" b="1" dirty="0">
              <a:solidFill>
                <a:schemeClr val="bg2"/>
              </a:solidFill>
              <a:latin typeface="Arial Nova" panose="020B0504020202020204" pitchFamily="34" charset="0"/>
              <a:cs typeface="Aharoni" panose="020B0604020202020204" pitchFamily="2" charset="-79"/>
            </a:endParaRPr>
          </a:p>
        </p:txBody>
      </p:sp>
      <p:sp>
        <p:nvSpPr>
          <p:cNvPr id="9" name="Arc 12">
            <a:extLst>
              <a:ext uri="{FF2B5EF4-FFF2-40B4-BE49-F238E27FC236}">
                <a16:creationId xmlns:a16="http://schemas.microsoft.com/office/drawing/2014/main" id="{FC1BB917-2DB7-4F2C-B249-0A804AF288EF}"/>
              </a:ext>
            </a:extLst>
          </p:cNvPr>
          <p:cNvSpPr/>
          <p:nvPr/>
        </p:nvSpPr>
        <p:spPr>
          <a:xfrm flipH="1">
            <a:off x="3347537" y="2257364"/>
            <a:ext cx="4208210" cy="1976947"/>
          </a:xfrm>
          <a:prstGeom prst="arc">
            <a:avLst>
              <a:gd name="adj1" fmla="val 16504457"/>
              <a:gd name="adj2" fmla="val 21256969"/>
            </a:avLst>
          </a:prstGeom>
          <a:ln w="28575">
            <a:solidFill>
              <a:schemeClr val="bg1">
                <a:lumMod val="65000"/>
              </a:schemeClr>
            </a:solidFill>
            <a:prstDash val="sysDash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Arc 18">
            <a:extLst>
              <a:ext uri="{FF2B5EF4-FFF2-40B4-BE49-F238E27FC236}">
                <a16:creationId xmlns:a16="http://schemas.microsoft.com/office/drawing/2014/main" id="{D86ADB3C-D3E0-4327-94F8-888FEF1030F2}"/>
              </a:ext>
            </a:extLst>
          </p:cNvPr>
          <p:cNvSpPr/>
          <p:nvPr/>
        </p:nvSpPr>
        <p:spPr>
          <a:xfrm>
            <a:off x="4786628" y="2295147"/>
            <a:ext cx="3877312" cy="1976947"/>
          </a:xfrm>
          <a:prstGeom prst="arc">
            <a:avLst>
              <a:gd name="adj1" fmla="val 15824950"/>
              <a:gd name="adj2" fmla="val 21256969"/>
            </a:avLst>
          </a:prstGeom>
          <a:ln w="28575">
            <a:solidFill>
              <a:schemeClr val="bg1">
                <a:lumMod val="65000"/>
              </a:schemeClr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401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12ED5C3-5205-4A23-ADF4-C9F93D807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56001"/>
            <a:ext cx="5060950" cy="386732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Create high quality public space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Use real estate profits to compensate for partially unprofitable infrastructure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Opportunities for energy producing buildings and carbon capture and storage using bio based materials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000" dirty="0"/>
              <a:t>F</a:t>
            </a:r>
            <a:r>
              <a:rPr lang="en-US" sz="2000" dirty="0"/>
              <a:t>aster and cheaper to build above railway lines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Encourage use of public transport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Improve the quality of life in the city</a:t>
            </a:r>
            <a:endParaRPr lang="nl-NL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464B51C-9604-41E8-93F6-DC3BB8BF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perks of using railway space</a:t>
            </a:r>
          </a:p>
        </p:txBody>
      </p:sp>
      <p:pic>
        <p:nvPicPr>
          <p:cNvPr id="5" name="Afbeelding 4" descr="De Groene Loper , de nieuwe groene stadstraverse de onder de grond gebrachte snelweg in Maastricht">
            <a:extLst>
              <a:ext uri="{FF2B5EF4-FFF2-40B4-BE49-F238E27FC236}">
                <a16:creationId xmlns:a16="http://schemas.microsoft.com/office/drawing/2014/main" id="{33188B9E-0BCF-4B2B-B7D0-B8AA4B283F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88486"/>
            <a:ext cx="5619750" cy="3602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026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63859AC-DAD9-4D32-B70E-CB2F0C11056F}"/>
              </a:ext>
            </a:extLst>
          </p:cNvPr>
          <p:cNvSpPr/>
          <p:nvPr/>
        </p:nvSpPr>
        <p:spPr>
          <a:xfrm>
            <a:off x="2541270" y="2310537"/>
            <a:ext cx="71094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  <a:p>
            <a:endParaRPr lang="en-US" sz="2800" dirty="0"/>
          </a:p>
          <a:p>
            <a:pPr algn="ctr"/>
            <a:r>
              <a:rPr lang="en-US" sz="2800" i="1" dirty="0"/>
              <a:t>Building above railway lines is not new….</a:t>
            </a:r>
          </a:p>
        </p:txBody>
      </p:sp>
    </p:spTree>
    <p:extLst>
      <p:ext uri="{BB962C8B-B14F-4D97-AF65-F5344CB8AC3E}">
        <p14:creationId xmlns:p14="http://schemas.microsoft.com/office/powerpoint/2010/main" val="3468850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A top view of a city&#10;&#10;Description automatically generated">
            <a:extLst>
              <a:ext uri="{FF2B5EF4-FFF2-40B4-BE49-F238E27FC236}">
                <a16:creationId xmlns:a16="http://schemas.microsoft.com/office/drawing/2014/main" id="{91CFD46C-F97C-49F9-B02D-25230E445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" r="2564" b="14121"/>
          <a:stretch/>
        </p:blipFill>
        <p:spPr>
          <a:xfrm>
            <a:off x="0" y="958116"/>
            <a:ext cx="7026443" cy="4941767"/>
          </a:xfrm>
          <a:prstGeom prst="rect">
            <a:avLst/>
          </a:prstGeom>
        </p:spPr>
      </p:pic>
      <p:pic>
        <p:nvPicPr>
          <p:cNvPr id="5" name="Picture 17" descr="A tall building in a city&#10;&#10;Description automatically generated">
            <a:extLst>
              <a:ext uri="{FF2B5EF4-FFF2-40B4-BE49-F238E27FC236}">
                <a16:creationId xmlns:a16="http://schemas.microsoft.com/office/drawing/2014/main" id="{94079D44-C365-4D6F-9CCA-8F4D97878B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" b="1923"/>
          <a:stretch/>
        </p:blipFill>
        <p:spPr>
          <a:xfrm>
            <a:off x="7044471" y="958116"/>
            <a:ext cx="5147529" cy="4941767"/>
          </a:xfrm>
          <a:prstGeom prst="rect">
            <a:avLst/>
          </a:prstGeom>
        </p:spPr>
      </p:pic>
      <p:sp>
        <p:nvSpPr>
          <p:cNvPr id="6" name="Rectangle 18">
            <a:extLst>
              <a:ext uri="{FF2B5EF4-FFF2-40B4-BE49-F238E27FC236}">
                <a16:creationId xmlns:a16="http://schemas.microsoft.com/office/drawing/2014/main" id="{F0805680-DE0F-4A4D-94DD-2350093910D5}"/>
              </a:ext>
            </a:extLst>
          </p:cNvPr>
          <p:cNvSpPr/>
          <p:nvPr/>
        </p:nvSpPr>
        <p:spPr>
          <a:xfrm rot="16200000">
            <a:off x="4573559" y="3410999"/>
            <a:ext cx="4977767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72767B63-8F28-4F42-8746-3B69A8697705}"/>
              </a:ext>
            </a:extLst>
          </p:cNvPr>
          <p:cNvSpPr/>
          <p:nvPr/>
        </p:nvSpPr>
        <p:spPr>
          <a:xfrm>
            <a:off x="1" y="5899883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D9F59D6-1CE9-465F-9839-BA091744C77B}"/>
              </a:ext>
            </a:extLst>
          </p:cNvPr>
          <p:cNvSpPr txBox="1"/>
          <p:nvPr/>
        </p:nvSpPr>
        <p:spPr>
          <a:xfrm>
            <a:off x="162671" y="6242768"/>
            <a:ext cx="3460819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DE HAAGSE POORT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3AE7EC1-A440-42F1-BA3A-FD3DF6B7A1BC}"/>
              </a:ext>
            </a:extLst>
          </p:cNvPr>
          <p:cNvSpPr txBox="1"/>
          <p:nvPr/>
        </p:nvSpPr>
        <p:spPr>
          <a:xfrm>
            <a:off x="7264511" y="6242767"/>
            <a:ext cx="2750753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DE RESIDENTIE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675EA2D8-C1B4-410D-8E55-EC33A744631E}"/>
              </a:ext>
            </a:extLst>
          </p:cNvPr>
          <p:cNvSpPr/>
          <p:nvPr/>
        </p:nvSpPr>
        <p:spPr>
          <a:xfrm>
            <a:off x="0" y="886114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49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highway&#10;&#10;Description automatically generated">
            <a:extLst>
              <a:ext uri="{FF2B5EF4-FFF2-40B4-BE49-F238E27FC236}">
                <a16:creationId xmlns:a16="http://schemas.microsoft.com/office/drawing/2014/main" id="{BB701D91-E064-48D3-8786-7FA8D555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r="32620" b="47955"/>
          <a:stretch/>
        </p:blipFill>
        <p:spPr>
          <a:xfrm>
            <a:off x="0" y="863242"/>
            <a:ext cx="12192000" cy="4989094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658866D9-6DF1-431D-BA5E-5068A20D6DFE}"/>
              </a:ext>
            </a:extLst>
          </p:cNvPr>
          <p:cNvSpPr/>
          <p:nvPr/>
        </p:nvSpPr>
        <p:spPr>
          <a:xfrm>
            <a:off x="0" y="5805008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36FDA9E-DAB4-40A6-A3B4-7B19140F9982}"/>
              </a:ext>
            </a:extLst>
          </p:cNvPr>
          <p:cNvSpPr txBox="1"/>
          <p:nvPr/>
        </p:nvSpPr>
        <p:spPr>
          <a:xfrm>
            <a:off x="185531" y="5877008"/>
            <a:ext cx="3468898" cy="8002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DE GROENE LOPER</a:t>
            </a:r>
          </a:p>
          <a:p>
            <a:r>
              <a:rPr lang="nl-NL" sz="2400" dirty="0">
                <a:solidFill>
                  <a:schemeClr val="accent3"/>
                </a:solidFill>
              </a:rPr>
              <a:t>MAASTRICHT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96F577F-A668-4CAE-B423-8FB64E492F01}"/>
              </a:ext>
            </a:extLst>
          </p:cNvPr>
          <p:cNvSpPr/>
          <p:nvPr/>
        </p:nvSpPr>
        <p:spPr>
          <a:xfrm>
            <a:off x="0" y="791242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2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sresultaat voor paris milles arbres">
            <a:extLst>
              <a:ext uri="{FF2B5EF4-FFF2-40B4-BE49-F238E27FC236}">
                <a16:creationId xmlns:a16="http://schemas.microsoft.com/office/drawing/2014/main" id="{45BD54C1-3451-4481-858B-FB1A9A407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7" b="1395"/>
          <a:stretch/>
        </p:blipFill>
        <p:spPr bwMode="auto">
          <a:xfrm>
            <a:off x="0" y="914280"/>
            <a:ext cx="12192000" cy="501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C6B8A42A-482E-442F-BA92-4B26083F096B}"/>
              </a:ext>
            </a:extLst>
          </p:cNvPr>
          <p:cNvSpPr/>
          <p:nvPr/>
        </p:nvSpPr>
        <p:spPr>
          <a:xfrm>
            <a:off x="0" y="5856048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DB44212-83E9-4475-BAD3-CDBBF4A53CA7}"/>
              </a:ext>
            </a:extLst>
          </p:cNvPr>
          <p:cNvSpPr txBox="1"/>
          <p:nvPr/>
        </p:nvSpPr>
        <p:spPr>
          <a:xfrm>
            <a:off x="162671" y="5928048"/>
            <a:ext cx="2831929" cy="8002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MILLES ARBRES</a:t>
            </a:r>
          </a:p>
          <a:p>
            <a:r>
              <a:rPr lang="nl-NL" sz="2400" dirty="0">
                <a:solidFill>
                  <a:schemeClr val="accent3"/>
                </a:solidFill>
              </a:rPr>
              <a:t>PARIJS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B03794-0AEB-4564-BDC2-D198FD48BBAB}"/>
              </a:ext>
            </a:extLst>
          </p:cNvPr>
          <p:cNvSpPr/>
          <p:nvPr/>
        </p:nvSpPr>
        <p:spPr>
          <a:xfrm>
            <a:off x="0" y="893952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830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DBSGENERATOR" val="Client"/>
  <p:tag name="EDBSGENERATORTYPE" val="26"/>
  <p:tag name="EDBSDOCUMENTINFO" val="&lt;?xml version=&quot;1.0&quot; encoding=&quot;utf-16&quot;?&gt;&#10;&lt;documentinfo version=&quot;1.0&quot; projectname=&quot;Arcadis&quot; projectid=&quot;56a9c715-87b0-40fa-ac77-5a8497ed70ef&quot; pagemasterid=&quot;00000000-0000-0000-0000-000000000000&quot; documentid=&quot;4d39de1c622e4f4fa72deb8363f0a1d9&quot; profileid=&quot;00000000-0000-0000-0000-000000000000&quot; culture=&quot;nl-NL&quot;&gt;&#10;  &lt;content&gt;&#10;    &lt;document sourcepath=&quot;\Presentation (16:9)&quot; sourceid=&quot;ef141f73-0700-4ed5-99c4-069cb312fe4c&quot;&gt;&#10;      &lt;variables&gt;&#10;        &lt;Title&gt;Building above railway lines&lt;/Title&gt;&#10;        &lt;Subtitle /&gt;&#10;        &lt;Date&gt;10-5-2019 00:00:00&lt;/Date&gt;&#10;        &lt;SenderData&gt;&#10;          &lt;LocationId&gt;aa66d188-e7e0-43e8-b977-e4eebf655e48&lt;/LocationId&gt;&#10;          &lt;SignerId&gt;e5bce90a-d346-4533-b8fe-47a7236e87e3&lt;/SignerId&gt;&#10;          &lt;ContactId&gt;e5bce90a-d346-4533-b8fe-47a7236e87e3&lt;/ContactId&gt;&#10;          &lt;DivisionId&gt;&lt;/DivisionId&gt;&#10;          &lt;OrganizationId&gt;0ec47909-e87d-418c-98d3-cc633c254ff1&lt;/OrganizationId&gt;&#10;        &lt;/SenderData&gt;&#10;        &lt;TitleSlide&gt;Orange&lt;/TitleSlide&gt;&#10;        &lt;InitialTemplateVersion&gt;4&lt;/InitialTemplateVersion&gt;&#10;        &lt;ActiveTemplateVersion&gt;4&lt;/ActiveTemplateVersion&gt;&#10;      &lt;/variables&gt;&#10;    &lt;/document&gt;&#10;  &lt;/content&gt;&#10;&lt;/documentinfo&gt;"/>
  <p:tag name="EDBSPATH" val="\Presentation (16:9)"/>
</p:tagLst>
</file>

<file path=ppt/theme/theme1.xml><?xml version="1.0" encoding="utf-8"?>
<a:theme xmlns:a="http://schemas.openxmlformats.org/drawingml/2006/main" name="Arcadis">
  <a:themeElements>
    <a:clrScheme name="Arcadis">
      <a:dk1>
        <a:srgbClr val="1D1D1D"/>
      </a:dk1>
      <a:lt1>
        <a:srgbClr val="FFFFFF"/>
      </a:lt1>
      <a:dk2>
        <a:srgbClr val="55575A"/>
      </a:dk2>
      <a:lt2>
        <a:srgbClr val="E4610F"/>
      </a:lt2>
      <a:accent1>
        <a:srgbClr val="E4610F"/>
      </a:accent1>
      <a:accent2>
        <a:srgbClr val="1D1D1D"/>
      </a:accent2>
      <a:accent3>
        <a:srgbClr val="B3B3B3"/>
      </a:accent3>
      <a:accent4>
        <a:srgbClr val="0DA642"/>
      </a:accent4>
      <a:accent5>
        <a:srgbClr val="F8DA40"/>
      </a:accent5>
      <a:accent6>
        <a:srgbClr val="00A9E4"/>
      </a:accent6>
      <a:hlink>
        <a:srgbClr val="00A9E4"/>
      </a:hlink>
      <a:folHlink>
        <a:srgbClr val="E41F13"/>
      </a:folHlink>
    </a:clrScheme>
    <a:fontScheme name="Arcad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(16-9).potx" id="{6F3C8837-4F05-4247-A714-AD68E2E0E252}" vid="{7095C29C-F658-4DFB-9202-4DF8B0086B95}"/>
    </a:ext>
  </a:extLst>
</a:theme>
</file>

<file path=ppt/theme/theme2.xml><?xml version="1.0" encoding="utf-8"?>
<a:theme xmlns:a="http://schemas.openxmlformats.org/drawingml/2006/main" name="Office Theme">
  <a:themeElements>
    <a:clrScheme name="Arcadis">
      <a:dk1>
        <a:srgbClr val="1D1D1D"/>
      </a:dk1>
      <a:lt1>
        <a:srgbClr val="FFFFFF"/>
      </a:lt1>
      <a:dk2>
        <a:srgbClr val="55575A"/>
      </a:dk2>
      <a:lt2>
        <a:srgbClr val="E4610F"/>
      </a:lt2>
      <a:accent1>
        <a:srgbClr val="E4610F"/>
      </a:accent1>
      <a:accent2>
        <a:srgbClr val="1D1D1D"/>
      </a:accent2>
      <a:accent3>
        <a:srgbClr val="B3B3B3"/>
      </a:accent3>
      <a:accent4>
        <a:srgbClr val="0DA642"/>
      </a:accent4>
      <a:accent5>
        <a:srgbClr val="F8DA40"/>
      </a:accent5>
      <a:accent6>
        <a:srgbClr val="00A9E4"/>
      </a:accent6>
      <a:hlink>
        <a:srgbClr val="00A9E4"/>
      </a:hlink>
      <a:folHlink>
        <a:srgbClr val="E41F13"/>
      </a:folHlink>
    </a:clrScheme>
    <a:fontScheme name="Arcad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rcadis">
      <a:dk1>
        <a:srgbClr val="1D1D1D"/>
      </a:dk1>
      <a:lt1>
        <a:srgbClr val="FFFFFF"/>
      </a:lt1>
      <a:dk2>
        <a:srgbClr val="55575A"/>
      </a:dk2>
      <a:lt2>
        <a:srgbClr val="E4610F"/>
      </a:lt2>
      <a:accent1>
        <a:srgbClr val="E4610F"/>
      </a:accent1>
      <a:accent2>
        <a:srgbClr val="1D1D1D"/>
      </a:accent2>
      <a:accent3>
        <a:srgbClr val="B3B3B3"/>
      </a:accent3>
      <a:accent4>
        <a:srgbClr val="0DA642"/>
      </a:accent4>
      <a:accent5>
        <a:srgbClr val="F8DA40"/>
      </a:accent5>
      <a:accent6>
        <a:srgbClr val="00A9E4"/>
      </a:accent6>
      <a:hlink>
        <a:srgbClr val="00A9E4"/>
      </a:hlink>
      <a:folHlink>
        <a:srgbClr val="E41F13"/>
      </a:folHlink>
    </a:clrScheme>
    <a:fontScheme name="Arcad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C5AA98F8A4984BB714BADC45F8722E" ma:contentTypeVersion="13" ma:contentTypeDescription="Create a new document." ma:contentTypeScope="" ma:versionID="1ae01063901c908cc5cb3aeb49f90e50">
  <xsd:schema xmlns:xsd="http://www.w3.org/2001/XMLSchema" xmlns:xs="http://www.w3.org/2001/XMLSchema" xmlns:p="http://schemas.microsoft.com/office/2006/metadata/properties" xmlns:ns3="8c511d79-87de-4765-8d6b-830f60f89e50" xmlns:ns4="d45ac785-6c19-4fd7-9491-ca16b857e72f" targetNamespace="http://schemas.microsoft.com/office/2006/metadata/properties" ma:root="true" ma:fieldsID="9eeefc81f8756d7e00f46bb390f99602" ns3:_="" ns4:_="">
    <xsd:import namespace="8c511d79-87de-4765-8d6b-830f60f89e50"/>
    <xsd:import namespace="d45ac785-6c19-4fd7-9491-ca16b857e72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511d79-87de-4765-8d6b-830f60f89e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5ac785-6c19-4fd7-9491-ca16b857e7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864D98-9A2E-4693-A5FD-DF6E9C6DA6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511d79-87de-4765-8d6b-830f60f89e50"/>
    <ds:schemaRef ds:uri="d45ac785-6c19-4fd7-9491-ca16b857e7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EDC626-3BC2-47D1-86D0-27F35D0188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4AAD95-47EC-458F-A106-914B62CF713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fa0abc3bd54262c98a50be1d3c5aae2db9250782</Template>
  <TotalTime>0</TotalTime>
  <Words>358</Words>
  <Application>Microsoft Office PowerPoint</Application>
  <PresentationFormat>Widescreen</PresentationFormat>
  <Paragraphs>91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Nova</vt:lpstr>
      <vt:lpstr>Bookman Old Style</vt:lpstr>
      <vt:lpstr>Calibri</vt:lpstr>
      <vt:lpstr>Times New Roman</vt:lpstr>
      <vt:lpstr>Wingdings</vt:lpstr>
      <vt:lpstr>Arcadis</vt:lpstr>
      <vt:lpstr>Building above railway lines</vt:lpstr>
      <vt:lpstr>The issue of urban space</vt:lpstr>
      <vt:lpstr>PowerPoint Presentation</vt:lpstr>
      <vt:lpstr>New urban space</vt:lpstr>
      <vt:lpstr>The perks of using railway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layered approach to sustainable urbanization</vt:lpstr>
      <vt:lpstr>Challenges</vt:lpstr>
      <vt:lpstr>Opportunities in Amsterdam</vt:lpstr>
      <vt:lpstr>Opportunities in Amsterdam</vt:lpstr>
      <vt:lpstr>Mobility in Amsterdam </vt:lpstr>
      <vt:lpstr>Why now?</vt:lpstr>
      <vt:lpstr>New ways of collaboration and governance</vt:lpstr>
      <vt:lpstr>New urban space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above railway lines</dc:title>
  <dc:creator/>
  <cp:lastModifiedBy/>
  <cp:revision>1</cp:revision>
  <dcterms:created xsi:type="dcterms:W3CDTF">2019-05-10T06:31:02Z</dcterms:created>
  <dcterms:modified xsi:type="dcterms:W3CDTF">2019-12-04T11:49:11Z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0x01010009C5AA98F8A4984BB714BADC45F8722E</vt:lpwstr>
  </property>
</Properties>
</file>