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34"/>
  </p:notesMasterIdLst>
  <p:handoutMasterIdLst>
    <p:handoutMasterId r:id="rId35"/>
  </p:handoutMasterIdLst>
  <p:sldIdLst>
    <p:sldId id="461" r:id="rId5"/>
    <p:sldId id="520" r:id="rId6"/>
    <p:sldId id="462" r:id="rId7"/>
    <p:sldId id="531" r:id="rId8"/>
    <p:sldId id="530" r:id="rId9"/>
    <p:sldId id="526" r:id="rId10"/>
    <p:sldId id="532" r:id="rId11"/>
    <p:sldId id="463" r:id="rId12"/>
    <p:sldId id="465" r:id="rId13"/>
    <p:sldId id="467" r:id="rId14"/>
    <p:sldId id="534" r:id="rId15"/>
    <p:sldId id="488" r:id="rId16"/>
    <p:sldId id="468" r:id="rId17"/>
    <p:sldId id="470" r:id="rId18"/>
    <p:sldId id="522" r:id="rId19"/>
    <p:sldId id="523" r:id="rId20"/>
    <p:sldId id="505" r:id="rId21"/>
    <p:sldId id="507" r:id="rId22"/>
    <p:sldId id="509" r:id="rId23"/>
    <p:sldId id="510" r:id="rId24"/>
    <p:sldId id="524" r:id="rId25"/>
    <p:sldId id="515" r:id="rId26"/>
    <p:sldId id="516" r:id="rId27"/>
    <p:sldId id="491" r:id="rId28"/>
    <p:sldId id="499" r:id="rId29"/>
    <p:sldId id="476" r:id="rId30"/>
    <p:sldId id="525" r:id="rId31"/>
    <p:sldId id="533" r:id="rId32"/>
    <p:sldId id="460" r:id="rId33"/>
  </p:sldIdLst>
  <p:sldSz cx="9144000" cy="6858000" type="screen4x3"/>
  <p:notesSz cx="6810375" cy="99425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65">
          <p15:clr>
            <a:srgbClr val="A4A3A4"/>
          </p15:clr>
        </p15:guide>
        <p15:guide id="2" orient="horz" pos="845">
          <p15:clr>
            <a:srgbClr val="A4A3A4"/>
          </p15:clr>
        </p15:guide>
        <p15:guide id="3" orient="horz" pos="1298">
          <p15:clr>
            <a:srgbClr val="A4A3A4"/>
          </p15:clr>
        </p15:guide>
        <p15:guide id="4" pos="884">
          <p15:clr>
            <a:srgbClr val="A4A3A4"/>
          </p15:clr>
        </p15:guide>
        <p15:guide id="5" pos="5424">
          <p15:clr>
            <a:srgbClr val="A4A3A4"/>
          </p15:clr>
        </p15:guide>
        <p15:guide id="6" pos="3833">
          <p15:clr>
            <a:srgbClr val="A4A3A4"/>
          </p15:clr>
        </p15:guide>
        <p15:guide id="7" pos="1292">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clrMode="gray"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35" autoAdjust="0"/>
    <p:restoredTop sz="79612" autoAdjust="0"/>
  </p:normalViewPr>
  <p:slideViewPr>
    <p:cSldViewPr>
      <p:cViewPr varScale="1">
        <p:scale>
          <a:sx n="88" d="100"/>
          <a:sy n="88" d="100"/>
        </p:scale>
        <p:origin x="1362" y="78"/>
      </p:cViewPr>
      <p:guideLst>
        <p:guide orient="horz" pos="4065"/>
        <p:guide orient="horz" pos="845"/>
        <p:guide orient="horz" pos="1298"/>
        <p:guide pos="884"/>
        <p:guide pos="5424"/>
        <p:guide pos="3833"/>
        <p:guide pos="1292"/>
      </p:guideLst>
    </p:cSldViewPr>
  </p:slideViewPr>
  <p:outlineViewPr>
    <p:cViewPr>
      <p:scale>
        <a:sx n="33" d="100"/>
        <a:sy n="33" d="100"/>
      </p:scale>
      <p:origin x="0" y="13688"/>
    </p:cViewPr>
  </p:outlineViewPr>
  <p:notesTextViewPr>
    <p:cViewPr>
      <p:scale>
        <a:sx n="1" d="1"/>
        <a:sy n="1" d="1"/>
      </p:scale>
      <p:origin x="0" y="0"/>
    </p:cViewPr>
  </p:notesTextViewPr>
  <p:sorterViewPr>
    <p:cViewPr>
      <p:scale>
        <a:sx n="100" d="100"/>
        <a:sy n="100" d="100"/>
      </p:scale>
      <p:origin x="0" y="1302"/>
    </p:cViewPr>
  </p:sorterViewPr>
  <p:notesViewPr>
    <p:cSldViewPr>
      <p:cViewPr varScale="1">
        <p:scale>
          <a:sx n="59" d="100"/>
          <a:sy n="59" d="100"/>
        </p:scale>
        <p:origin x="-2556" y="-90"/>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287464-7158-439B-8B9D-3B0355A3095D}" type="doc">
      <dgm:prSet loTypeId="urn:microsoft.com/office/officeart/2005/8/layout/lProcess2" loCatId="list" qsTypeId="urn:microsoft.com/office/officeart/2005/8/quickstyle/simple1" qsCatId="simple" csTypeId="urn:microsoft.com/office/officeart/2005/8/colors/accent4_1" csCatId="accent4" phldr="1"/>
      <dgm:spPr/>
      <dgm:t>
        <a:bodyPr/>
        <a:lstStyle/>
        <a:p>
          <a:endParaRPr lang="en-US"/>
        </a:p>
      </dgm:t>
    </dgm:pt>
    <dgm:pt modelId="{412B599B-6A4A-46D0-9BC1-B6760E16836F}">
      <dgm:prSet phldrT="[Text]" custT="1"/>
      <dgm:spPr/>
      <dgm:t>
        <a:bodyPr anchor="b"/>
        <a:lstStyle/>
        <a:p>
          <a:pPr algn="l"/>
          <a:r>
            <a:rPr lang="en-US" sz="1100" b="1" dirty="0" err="1"/>
            <a:t>Soort</a:t>
          </a:r>
          <a:r>
            <a:rPr lang="en-US" sz="1100" b="1" dirty="0"/>
            <a:t> </a:t>
          </a:r>
          <a:r>
            <a:rPr lang="en-US" sz="1100" b="1" dirty="0" err="1"/>
            <a:t>deelsysteem</a:t>
          </a:r>
          <a:endParaRPr lang="en-US" sz="1100" b="1" dirty="0"/>
        </a:p>
      </dgm:t>
    </dgm:pt>
    <dgm:pt modelId="{43A866BC-8D53-4D65-9C64-FA7E3FE617F0}" type="parTrans" cxnId="{A6CE5CBB-E550-441E-B100-5DE1CDA1BF7C}">
      <dgm:prSet/>
      <dgm:spPr/>
      <dgm:t>
        <a:bodyPr/>
        <a:lstStyle/>
        <a:p>
          <a:endParaRPr lang="en-US" sz="2000"/>
        </a:p>
      </dgm:t>
    </dgm:pt>
    <dgm:pt modelId="{6CBE3A6D-2EB2-4BF5-B395-3CEF1EE994D8}" type="sibTrans" cxnId="{A6CE5CBB-E550-441E-B100-5DE1CDA1BF7C}">
      <dgm:prSet/>
      <dgm:spPr/>
      <dgm:t>
        <a:bodyPr/>
        <a:lstStyle/>
        <a:p>
          <a:endParaRPr lang="en-US" sz="2000"/>
        </a:p>
      </dgm:t>
    </dgm:pt>
    <dgm:pt modelId="{DC62BCC2-2596-4E0F-B594-7154894D08FA}">
      <dgm:prSet phldrT="[Text]" custT="1"/>
      <dgm:spPr/>
      <dgm:t>
        <a:bodyPr anchor="b"/>
        <a:lstStyle/>
        <a:p>
          <a:pPr algn="l"/>
          <a:r>
            <a:rPr lang="en-US" sz="2000" b="1" dirty="0" err="1"/>
            <a:t>Uitdaging</a:t>
          </a:r>
          <a:endParaRPr lang="en-US" sz="2000" b="1" dirty="0"/>
        </a:p>
      </dgm:t>
    </dgm:pt>
    <dgm:pt modelId="{62567FE6-7BEC-4ECE-8EDC-DC5058D68906}" type="parTrans" cxnId="{09C233ED-3CBE-4B05-B9E6-0E66849639C9}">
      <dgm:prSet/>
      <dgm:spPr/>
      <dgm:t>
        <a:bodyPr/>
        <a:lstStyle/>
        <a:p>
          <a:endParaRPr lang="en-US" sz="2000"/>
        </a:p>
      </dgm:t>
    </dgm:pt>
    <dgm:pt modelId="{21CEAA13-AE63-4863-9E4E-C6478AAFD78D}" type="sibTrans" cxnId="{09C233ED-3CBE-4B05-B9E6-0E66849639C9}">
      <dgm:prSet/>
      <dgm:spPr/>
      <dgm:t>
        <a:bodyPr/>
        <a:lstStyle/>
        <a:p>
          <a:endParaRPr lang="en-US" sz="2000"/>
        </a:p>
      </dgm:t>
    </dgm:pt>
    <dgm:pt modelId="{1AE111FC-25A1-4B8D-8E03-83A9BCA79561}">
      <dgm:prSet phldrT="[Text]" custT="1"/>
      <dgm:spPr/>
      <dgm:t>
        <a:bodyPr anchor="b"/>
        <a:lstStyle/>
        <a:p>
          <a:pPr algn="l"/>
          <a:r>
            <a:rPr lang="en-US" sz="2000" b="1" dirty="0" err="1"/>
            <a:t>Invloed</a:t>
          </a:r>
          <a:endParaRPr lang="en-US" sz="2000" b="1" dirty="0"/>
        </a:p>
      </dgm:t>
    </dgm:pt>
    <dgm:pt modelId="{3C2E850F-0121-4D31-8581-B3EF5E94D868}" type="parTrans" cxnId="{ABFFEE37-6D7E-4C09-83FB-8FC3AFA81174}">
      <dgm:prSet/>
      <dgm:spPr/>
      <dgm:t>
        <a:bodyPr/>
        <a:lstStyle/>
        <a:p>
          <a:endParaRPr lang="en-US" sz="2000"/>
        </a:p>
      </dgm:t>
    </dgm:pt>
    <dgm:pt modelId="{D369341F-F9E2-4D29-A862-129704BC83E5}" type="sibTrans" cxnId="{ABFFEE37-6D7E-4C09-83FB-8FC3AFA81174}">
      <dgm:prSet/>
      <dgm:spPr/>
      <dgm:t>
        <a:bodyPr/>
        <a:lstStyle/>
        <a:p>
          <a:endParaRPr lang="en-US" sz="2000"/>
        </a:p>
      </dgm:t>
    </dgm:pt>
    <dgm:pt modelId="{75090325-D9A1-449A-BEAB-A910651AB8D0}">
      <dgm:prSet phldrT="[Text]" custT="1"/>
      <dgm:spPr/>
      <dgm:t>
        <a:bodyPr anchor="b"/>
        <a:lstStyle/>
        <a:p>
          <a:pPr algn="l"/>
          <a:r>
            <a:rPr lang="en-US" sz="2000" b="1" dirty="0" err="1"/>
            <a:t>Inzicht</a:t>
          </a:r>
          <a:endParaRPr lang="en-US" sz="2000" b="1" dirty="0"/>
        </a:p>
      </dgm:t>
    </dgm:pt>
    <dgm:pt modelId="{445EEB35-2688-4FEC-8533-72C18673E688}" type="parTrans" cxnId="{C3A05E1F-7E80-492B-A40F-B66E9D5299D2}">
      <dgm:prSet/>
      <dgm:spPr/>
      <dgm:t>
        <a:bodyPr/>
        <a:lstStyle/>
        <a:p>
          <a:endParaRPr lang="en-US" sz="2000"/>
        </a:p>
      </dgm:t>
    </dgm:pt>
    <dgm:pt modelId="{E7F97F62-9E14-4EEC-B35C-BEF37981D93B}" type="sibTrans" cxnId="{C3A05E1F-7E80-492B-A40F-B66E9D5299D2}">
      <dgm:prSet/>
      <dgm:spPr/>
      <dgm:t>
        <a:bodyPr/>
        <a:lstStyle/>
        <a:p>
          <a:endParaRPr lang="en-US" sz="2000"/>
        </a:p>
      </dgm:t>
    </dgm:pt>
    <dgm:pt modelId="{77A0F184-6DD5-45CD-85C9-BC5D17A55264}">
      <dgm:prSet custT="1"/>
      <dgm:spPr/>
      <dgm:t>
        <a:bodyPr/>
        <a:lstStyle/>
        <a:p>
          <a:pPr algn="l"/>
          <a:r>
            <a:rPr lang="nl-NL" sz="900" dirty="0"/>
            <a:t>Door het CROW worden 6 typen van autodelen onderscheiden:</a:t>
          </a:r>
        </a:p>
        <a:p>
          <a:pPr algn="l"/>
          <a:r>
            <a:rPr lang="nl-NL" sz="900" dirty="0"/>
            <a:t>1. Klassiek: aanbieders met een eigen vloot verhuren auto’s via abonnement</a:t>
          </a:r>
        </a:p>
        <a:p>
          <a:pPr algn="l"/>
          <a:r>
            <a:rPr lang="nl-NL" sz="900" dirty="0"/>
            <a:t>2. Autohuurabonnement: verhuur van auto’s via abonnement.</a:t>
          </a:r>
        </a:p>
        <a:p>
          <a:pPr algn="l"/>
          <a:r>
            <a:rPr lang="nl-NL" sz="900" dirty="0"/>
            <a:t>3. </a:t>
          </a:r>
          <a:r>
            <a:rPr lang="nl-NL" sz="900" b="0" i="0" u="none" dirty="0" err="1"/>
            <a:t>Oneway</a:t>
          </a:r>
          <a:r>
            <a:rPr lang="nl-NL" sz="900" b="0" i="0" u="none" dirty="0"/>
            <a:t>: a</a:t>
          </a:r>
          <a:r>
            <a:rPr lang="nl-NL" sz="900" dirty="0"/>
            <a:t>anbieders met een eigen vloot verhuren auto’s via lidmaatschap.</a:t>
          </a:r>
        </a:p>
        <a:p>
          <a:pPr algn="l"/>
          <a:r>
            <a:rPr lang="nl-NL" sz="900" dirty="0"/>
            <a:t>4. Peer-2-peer: open marktplaats voor verhuren van auto.</a:t>
          </a:r>
        </a:p>
        <a:p>
          <a:pPr algn="l"/>
          <a:r>
            <a:rPr lang="nl-NL" sz="900" dirty="0"/>
            <a:t>5. Particulier: auto delen via bekenden.</a:t>
          </a:r>
        </a:p>
        <a:p>
          <a:pPr algn="l"/>
          <a:r>
            <a:rPr lang="nl-NL" sz="900" b="0" i="0" u="none" dirty="0"/>
            <a:t>6. Poolauto (zakelijk): </a:t>
          </a:r>
          <a:r>
            <a:rPr lang="nl-NL" sz="900" dirty="0"/>
            <a:t>Werknemers delen auto van werkgever.</a:t>
          </a:r>
        </a:p>
        <a:p>
          <a:pPr algn="l"/>
          <a:endParaRPr lang="nl-NL" sz="900" dirty="0"/>
        </a:p>
      </dgm:t>
    </dgm:pt>
    <dgm:pt modelId="{62C43F9C-118D-4AD6-B740-06A69B2CBE96}" type="parTrans" cxnId="{26062016-C439-43AF-8C2B-81695651047A}">
      <dgm:prSet/>
      <dgm:spPr/>
      <dgm:t>
        <a:bodyPr/>
        <a:lstStyle/>
        <a:p>
          <a:endParaRPr lang="en-US"/>
        </a:p>
      </dgm:t>
    </dgm:pt>
    <dgm:pt modelId="{A9035940-D9BA-4165-9E2A-391EF2055005}" type="sibTrans" cxnId="{26062016-C439-43AF-8C2B-81695651047A}">
      <dgm:prSet/>
      <dgm:spPr/>
      <dgm:t>
        <a:bodyPr/>
        <a:lstStyle/>
        <a:p>
          <a:endParaRPr lang="en-US"/>
        </a:p>
      </dgm:t>
    </dgm:pt>
    <dgm:pt modelId="{7B8A657A-9773-45E0-A0D5-0BA3186BAF96}">
      <dgm:prSet custT="1"/>
      <dgm:spPr/>
      <dgm:t>
        <a:bodyPr/>
        <a:lstStyle/>
        <a:p>
          <a:pPr marL="0" lvl="0" algn="l" defTabSz="400050">
            <a:lnSpc>
              <a:spcPct val="90000"/>
            </a:lnSpc>
            <a:spcBef>
              <a:spcPct val="0"/>
            </a:spcBef>
            <a:spcAft>
              <a:spcPct val="35000"/>
            </a:spcAft>
            <a:buNone/>
          </a:pPr>
          <a:r>
            <a:rPr lang="nl-NL" sz="900" b="0" i="0" u="none" dirty="0"/>
            <a:t>Faciliteren van autodelen, omdat parkeer druk afneemt en mogelijkheid is om sneller schonere voertuigen in de stad te krijgen. </a:t>
          </a:r>
        </a:p>
        <a:p>
          <a:pPr marL="0" lvl="0" algn="l" defTabSz="400050">
            <a:lnSpc>
              <a:spcPct val="90000"/>
            </a:lnSpc>
            <a:spcBef>
              <a:spcPct val="0"/>
            </a:spcBef>
            <a:spcAft>
              <a:spcPct val="35000"/>
            </a:spcAft>
            <a:buNone/>
          </a:pPr>
          <a:r>
            <a:rPr lang="nl-NL" sz="900" b="0" i="0" u="none" dirty="0"/>
            <a:t>Dit kan door:</a:t>
          </a:r>
        </a:p>
        <a:p>
          <a:pPr marL="0" marR="0" lvl="0" indent="0" algn="l" defTabSz="914400" eaLnBrk="1" fontAlgn="auto" latinLnBrk="0" hangingPunct="1">
            <a:lnSpc>
              <a:spcPct val="100000"/>
            </a:lnSpc>
            <a:spcBef>
              <a:spcPts val="0"/>
            </a:spcBef>
            <a:spcAft>
              <a:spcPts val="0"/>
            </a:spcAft>
            <a:buClrTx/>
            <a:buSzTx/>
            <a:buFontTx/>
            <a:buNone/>
            <a:tabLst/>
            <a:defRPr/>
          </a:pPr>
          <a:r>
            <a:rPr lang="nl-NL" sz="900" b="0" i="0" u="none" dirty="0"/>
            <a:t>(i) a</a:t>
          </a:r>
          <a:r>
            <a:rPr lang="nl-NL" sz="900" dirty="0"/>
            <a:t>anbieders de ruimte geven door bijv. parkeerfaciliteit (nabij OV knooppunten) aan te bieden. Dit moet wel in evenwicht zijn met de behoefte van de buurt.</a:t>
          </a:r>
          <a:br>
            <a:rPr lang="nl-NL" sz="900" b="0" i="0" u="none" dirty="0"/>
          </a:br>
          <a:r>
            <a:rPr lang="nl-NL" sz="900" b="0" i="0" u="none" dirty="0"/>
            <a:t>(ii) technologische ondersteuning bieden om vraag en aanbod aan elkaar te matchen.</a:t>
          </a:r>
        </a:p>
        <a:p>
          <a:pPr marL="0" marR="0" lvl="0" indent="0" algn="l" defTabSz="914400" eaLnBrk="1" fontAlgn="auto" latinLnBrk="0" hangingPunct="1">
            <a:lnSpc>
              <a:spcPct val="100000"/>
            </a:lnSpc>
            <a:spcBef>
              <a:spcPts val="0"/>
            </a:spcBef>
            <a:spcAft>
              <a:spcPts val="0"/>
            </a:spcAft>
            <a:buClrTx/>
            <a:buSzTx/>
            <a:buFontTx/>
            <a:buNone/>
            <a:tabLst/>
            <a:defRPr/>
          </a:pPr>
          <a:r>
            <a:rPr lang="nl-NL" sz="900" b="0" i="0" u="none" dirty="0"/>
            <a:t>(iii) </a:t>
          </a:r>
          <a:r>
            <a:rPr lang="nl-NL" sz="900" b="0" i="0" u="none" dirty="0" err="1"/>
            <a:t>Beprijzingsmaatregelen</a:t>
          </a:r>
          <a:r>
            <a:rPr lang="nl-NL" sz="900" b="0" i="0" u="none" dirty="0"/>
            <a:t>.</a:t>
          </a:r>
        </a:p>
        <a:p>
          <a:pPr marL="0" marR="0" lvl="0" indent="0" algn="l" defTabSz="914400" eaLnBrk="1" fontAlgn="auto" latinLnBrk="0" hangingPunct="1">
            <a:lnSpc>
              <a:spcPct val="100000"/>
            </a:lnSpc>
            <a:spcBef>
              <a:spcPts val="0"/>
            </a:spcBef>
            <a:spcAft>
              <a:spcPts val="0"/>
            </a:spcAft>
            <a:buClrTx/>
            <a:buSzTx/>
            <a:buFontTx/>
            <a:buNone/>
            <a:tabLst/>
            <a:defRPr/>
          </a:pPr>
          <a:r>
            <a:rPr lang="nl-NL" sz="900" b="0" i="0" u="none" dirty="0"/>
            <a:t>(iv) Participatieproces met bewoners/betrokkenen opzetten</a:t>
          </a:r>
        </a:p>
      </dgm:t>
    </dgm:pt>
    <dgm:pt modelId="{72BE7FEB-DC2E-4F19-9430-8E039F008D03}" type="parTrans" cxnId="{BB0D537D-B8AC-446F-AE3A-F8C5AD57BB98}">
      <dgm:prSet/>
      <dgm:spPr/>
      <dgm:t>
        <a:bodyPr/>
        <a:lstStyle/>
        <a:p>
          <a:endParaRPr lang="en-US"/>
        </a:p>
      </dgm:t>
    </dgm:pt>
    <dgm:pt modelId="{0FB8CB4C-D13F-420E-A769-26BF957A5A48}" type="sibTrans" cxnId="{BB0D537D-B8AC-446F-AE3A-F8C5AD57BB98}">
      <dgm:prSet/>
      <dgm:spPr/>
      <dgm:t>
        <a:bodyPr/>
        <a:lstStyle/>
        <a:p>
          <a:endParaRPr lang="en-US"/>
        </a:p>
      </dgm:t>
    </dgm:pt>
    <dgm:pt modelId="{2A4C14D5-8261-4E4A-A57F-7BCB97EE62A0}">
      <dgm:prSet custT="1"/>
      <dgm:spPr/>
      <dgm:t>
        <a:bodyPr/>
        <a:lstStyle/>
        <a:p>
          <a:r>
            <a:rPr lang="nl-NL" sz="900" b="0" i="0" u="none" dirty="0"/>
            <a:t>-  Experimenteren naar impact van stimulatiemaatregelen op het autobezit in wijken. De keuzemechanismen van mensen worden anders, die moeten we goed begrijpen.</a:t>
          </a:r>
        </a:p>
        <a:p>
          <a:r>
            <a:rPr lang="nl-NL" sz="900" b="0" i="0" u="none" dirty="0"/>
            <a:t>- Modellen met nieuwe modaliteit "autodelen" en gericht of lifestyles. </a:t>
          </a:r>
        </a:p>
        <a:p>
          <a:r>
            <a:rPr lang="nl-NL" sz="900" b="0" i="0" u="none" dirty="0"/>
            <a:t>- De extremen zijn te modelleren of bij opgegeven acceptatie (hoeveel % doet mee). Onderzoek is vereist naar hoe groot dit percentage kan zijn en wat dit beïnvloedt. Zo kan ook kantelpunt worden berekend (aantal % mensen dat mee moet doen om parkeer druk te verlagen)</a:t>
          </a:r>
        </a:p>
      </dgm:t>
    </dgm:pt>
    <dgm:pt modelId="{8C4289BE-371E-4203-AE73-921ABE9DAF0C}" type="parTrans" cxnId="{E4317991-4AB0-4EC7-A27F-22D072F005E6}">
      <dgm:prSet/>
      <dgm:spPr/>
      <dgm:t>
        <a:bodyPr/>
        <a:lstStyle/>
        <a:p>
          <a:endParaRPr lang="en-US"/>
        </a:p>
      </dgm:t>
    </dgm:pt>
    <dgm:pt modelId="{C7DAEF26-4FA0-4BBA-8E81-552D2EFEF77B}" type="sibTrans" cxnId="{E4317991-4AB0-4EC7-A27F-22D072F005E6}">
      <dgm:prSet/>
      <dgm:spPr/>
      <dgm:t>
        <a:bodyPr/>
        <a:lstStyle/>
        <a:p>
          <a:endParaRPr lang="en-US"/>
        </a:p>
      </dgm:t>
    </dgm:pt>
    <dgm:pt modelId="{C3DA43FE-1063-4FDF-81D2-CCBBA293D40C}">
      <dgm:prSet phldrT="[Text]" custT="1"/>
      <dgm:spPr/>
      <dgm:t>
        <a:bodyPr anchor="b"/>
        <a:lstStyle/>
        <a:p>
          <a:pPr algn="l"/>
          <a:r>
            <a:rPr lang="en-US" sz="2000" b="1" dirty="0"/>
            <a:t>Effect</a:t>
          </a:r>
        </a:p>
      </dgm:t>
    </dgm:pt>
    <dgm:pt modelId="{F2352C92-51EC-450F-AE30-A41C8E9A2336}" type="parTrans" cxnId="{51A86F4C-A2EB-4C1B-A739-7CCD7A291367}">
      <dgm:prSet/>
      <dgm:spPr/>
      <dgm:t>
        <a:bodyPr/>
        <a:lstStyle/>
        <a:p>
          <a:endParaRPr lang="en-US"/>
        </a:p>
      </dgm:t>
    </dgm:pt>
    <dgm:pt modelId="{81410C74-39C1-4C15-9BC6-5A1C524E4E74}" type="sibTrans" cxnId="{51A86F4C-A2EB-4C1B-A739-7CCD7A291367}">
      <dgm:prSet/>
      <dgm:spPr/>
      <dgm:t>
        <a:bodyPr/>
        <a:lstStyle/>
        <a:p>
          <a:endParaRPr lang="en-US"/>
        </a:p>
      </dgm:t>
    </dgm:pt>
    <dgm:pt modelId="{D2D888DF-FAE5-4DDE-BC48-2B241A37FE47}">
      <dgm:prSet custT="1"/>
      <dgm:spPr/>
      <dgm:t>
        <a:bodyPr/>
        <a:lstStyle/>
        <a:p>
          <a:r>
            <a:rPr lang="nl-NL" sz="900" b="0" i="0" u="none" dirty="0"/>
            <a:t>De algemene impact van autodelen op de ruimte is positief (minder ruimte door stilstaande voertuigen in gebruik), maar de impact op de capaciteit van het netwerk is onduidelijk.</a:t>
          </a:r>
        </a:p>
        <a:p>
          <a:r>
            <a:rPr lang="nl-NL" sz="900" b="0" i="0" u="none" dirty="0"/>
            <a:t>Vervangt het eigen auto of OV/fiets, 2</a:t>
          </a:r>
          <a:r>
            <a:rPr lang="nl-NL" sz="900" b="0" i="0" u="none" baseline="30000" dirty="0"/>
            <a:t>e</a:t>
          </a:r>
          <a:r>
            <a:rPr lang="nl-NL" sz="900" b="0" i="0" u="none" dirty="0"/>
            <a:t> auto</a:t>
          </a:r>
        </a:p>
        <a:p>
          <a:r>
            <a:rPr lang="nl-NL" sz="900" b="0" i="0" u="none" dirty="0"/>
            <a:t>Incidenteel gebruik </a:t>
          </a:r>
        </a:p>
        <a:p>
          <a:r>
            <a:rPr lang="nl-NL" sz="900" b="0" i="0" u="none" dirty="0"/>
            <a:t>Voor (1) stijgt de v</a:t>
          </a:r>
          <a:r>
            <a:rPr lang="nl-NL" sz="900" dirty="0"/>
            <a:t>raag naar (geserveerde) parkeerplaatsen</a:t>
          </a:r>
          <a:r>
            <a:rPr lang="nl-NL" sz="900" baseline="0" dirty="0"/>
            <a:t> stijgt. </a:t>
          </a:r>
        </a:p>
        <a:p>
          <a:endParaRPr lang="nl-NL" sz="900" dirty="0"/>
        </a:p>
      </dgm:t>
    </dgm:pt>
    <dgm:pt modelId="{05A021EA-0AA3-41A7-8B01-0E2B8645107D}" type="parTrans" cxnId="{93C3DD2D-46BA-4E3B-9029-4294E5A1BB00}">
      <dgm:prSet/>
      <dgm:spPr/>
      <dgm:t>
        <a:bodyPr/>
        <a:lstStyle/>
        <a:p>
          <a:endParaRPr lang="en-US"/>
        </a:p>
      </dgm:t>
    </dgm:pt>
    <dgm:pt modelId="{8D0F5984-115F-4B55-A96D-BFEE4AE1CE44}" type="sibTrans" cxnId="{93C3DD2D-46BA-4E3B-9029-4294E5A1BB00}">
      <dgm:prSet/>
      <dgm:spPr/>
      <dgm:t>
        <a:bodyPr/>
        <a:lstStyle/>
        <a:p>
          <a:endParaRPr lang="en-US"/>
        </a:p>
      </dgm:t>
    </dgm:pt>
    <dgm:pt modelId="{02F600C3-15E1-480E-B904-BAC504CD56EA}">
      <dgm:prSet custT="1"/>
      <dgm:spPr/>
      <dgm:t>
        <a:bodyPr/>
        <a:lstStyle/>
        <a:p>
          <a:endParaRPr lang="nl-NL" sz="900" dirty="0"/>
        </a:p>
        <a:p>
          <a:r>
            <a:rPr lang="nl-NL" sz="900" b="0" i="0" u="none" dirty="0"/>
            <a:t>Autodelen is is alleen een succes als veel mensen deelnemen, dus uitdaging is zorgen dat dit gebeurt. De vraag en aanbod van deelauto's moeten op elkaar aansluiten.</a:t>
          </a:r>
          <a:r>
            <a:rPr lang="nl-NL" sz="900" dirty="0"/>
            <a:t> </a:t>
          </a:r>
        </a:p>
        <a:p>
          <a:r>
            <a:rPr lang="nl-NL" sz="900" dirty="0"/>
            <a:t>Voor (1), (2) en (3) geldt dat de verschillende aanbieders de ruimte kan worden geboden om business te voeren </a:t>
          </a:r>
          <a:r>
            <a:rPr lang="nl-NL" sz="900" b="0" i="0" u="none" dirty="0"/>
            <a:t>parkeren van de auto's) én de acceptatie van omwonenden daarvan.</a:t>
          </a:r>
          <a:endParaRPr lang="nl-NL" sz="900" dirty="0"/>
        </a:p>
        <a:p>
          <a:r>
            <a:rPr lang="nl-NL" sz="900" dirty="0"/>
            <a:t>Voor (6) is de vraag hoe je werkgevers kan stimuleren om auto delen te implementeren.</a:t>
          </a:r>
        </a:p>
        <a:p>
          <a:r>
            <a:rPr lang="en-US" sz="900" dirty="0" err="1"/>
            <a:t>Interactie</a:t>
          </a:r>
          <a:r>
            <a:rPr lang="en-US" sz="900" dirty="0"/>
            <a:t> met OV/</a:t>
          </a:r>
          <a:r>
            <a:rPr lang="en-US" sz="900" dirty="0" err="1"/>
            <a:t>fiets</a:t>
          </a:r>
          <a:endParaRPr lang="nl-NL" sz="900" dirty="0"/>
        </a:p>
      </dgm:t>
    </dgm:pt>
    <dgm:pt modelId="{C465405B-498E-4B0F-B3E2-6F748DD443C4}" type="parTrans" cxnId="{427A7ED9-5F0F-4D47-87C7-C0A330D5DE0A}">
      <dgm:prSet/>
      <dgm:spPr/>
      <dgm:t>
        <a:bodyPr/>
        <a:lstStyle/>
        <a:p>
          <a:endParaRPr lang="en-US"/>
        </a:p>
      </dgm:t>
    </dgm:pt>
    <dgm:pt modelId="{35496311-4D26-4365-AA4E-73CC0A81D902}" type="sibTrans" cxnId="{427A7ED9-5F0F-4D47-87C7-C0A330D5DE0A}">
      <dgm:prSet/>
      <dgm:spPr/>
      <dgm:t>
        <a:bodyPr/>
        <a:lstStyle/>
        <a:p>
          <a:endParaRPr lang="en-US"/>
        </a:p>
      </dgm:t>
    </dgm:pt>
    <dgm:pt modelId="{730FDAFB-D2A3-4229-AC7A-8F703F1D71B5}" type="pres">
      <dgm:prSet presAssocID="{48287464-7158-439B-8B9D-3B0355A3095D}" presName="theList" presStyleCnt="0">
        <dgm:presLayoutVars>
          <dgm:dir/>
          <dgm:animLvl val="lvl"/>
          <dgm:resizeHandles val="exact"/>
        </dgm:presLayoutVars>
      </dgm:prSet>
      <dgm:spPr/>
    </dgm:pt>
    <dgm:pt modelId="{4BF8CB8B-B67C-4605-B8FB-5F19D8209EDE}" type="pres">
      <dgm:prSet presAssocID="{412B599B-6A4A-46D0-9BC1-B6760E16836F}" presName="compNode" presStyleCnt="0"/>
      <dgm:spPr/>
    </dgm:pt>
    <dgm:pt modelId="{FA89D5D1-74BB-45A7-9ABF-BA0853DFBBFD}" type="pres">
      <dgm:prSet presAssocID="{412B599B-6A4A-46D0-9BC1-B6760E16836F}" presName="aNode" presStyleLbl="bgShp" presStyleIdx="0" presStyleCnt="5" custScaleY="93478" custLinFactNeighborX="-578" custLinFactNeighborY="-1562"/>
      <dgm:spPr/>
    </dgm:pt>
    <dgm:pt modelId="{EDD8BE86-97F9-4197-81E7-AB92575F9A62}" type="pres">
      <dgm:prSet presAssocID="{412B599B-6A4A-46D0-9BC1-B6760E16836F}" presName="textNode" presStyleLbl="bgShp" presStyleIdx="0" presStyleCnt="5"/>
      <dgm:spPr/>
    </dgm:pt>
    <dgm:pt modelId="{EE58797F-7171-4A58-A889-D223BCFE9E97}" type="pres">
      <dgm:prSet presAssocID="{412B599B-6A4A-46D0-9BC1-B6760E16836F}" presName="compChildNode" presStyleCnt="0"/>
      <dgm:spPr/>
    </dgm:pt>
    <dgm:pt modelId="{5418104D-22A3-4033-A910-389EBA3DF987}" type="pres">
      <dgm:prSet presAssocID="{412B599B-6A4A-46D0-9BC1-B6760E16836F}" presName="theInnerList" presStyleCnt="0"/>
      <dgm:spPr/>
    </dgm:pt>
    <dgm:pt modelId="{7E1A23F5-373F-474A-AB4C-833DD1A547AF}" type="pres">
      <dgm:prSet presAssocID="{77A0F184-6DD5-45CD-85C9-BC5D17A55264}" presName="childNode" presStyleLbl="node1" presStyleIdx="0" presStyleCnt="5" custScaleX="144408" custScaleY="850236">
        <dgm:presLayoutVars>
          <dgm:bulletEnabled val="1"/>
        </dgm:presLayoutVars>
      </dgm:prSet>
      <dgm:spPr/>
    </dgm:pt>
    <dgm:pt modelId="{3AEB30E4-EC52-4D35-AAC1-CBA644249394}" type="pres">
      <dgm:prSet presAssocID="{412B599B-6A4A-46D0-9BC1-B6760E16836F}" presName="aSpace" presStyleCnt="0"/>
      <dgm:spPr/>
    </dgm:pt>
    <dgm:pt modelId="{881646E8-7026-4966-857A-53A8EC58C3D7}" type="pres">
      <dgm:prSet presAssocID="{C3DA43FE-1063-4FDF-81D2-CCBBA293D40C}" presName="compNode" presStyleCnt="0"/>
      <dgm:spPr/>
    </dgm:pt>
    <dgm:pt modelId="{3299432C-3529-4D70-BD00-A23D8C6121CC}" type="pres">
      <dgm:prSet presAssocID="{C3DA43FE-1063-4FDF-81D2-CCBBA293D40C}" presName="aNode" presStyleLbl="bgShp" presStyleIdx="1" presStyleCnt="5" custScaleY="93478" custLinFactNeighborX="-578" custLinFactNeighborY="-1562"/>
      <dgm:spPr/>
    </dgm:pt>
    <dgm:pt modelId="{03B365E8-14FE-4D6E-9C57-44702288394E}" type="pres">
      <dgm:prSet presAssocID="{C3DA43FE-1063-4FDF-81D2-CCBBA293D40C}" presName="textNode" presStyleLbl="bgShp" presStyleIdx="1" presStyleCnt="5"/>
      <dgm:spPr/>
    </dgm:pt>
    <dgm:pt modelId="{C889F216-2B54-4E36-8AE4-9D3C7BFD7E60}" type="pres">
      <dgm:prSet presAssocID="{C3DA43FE-1063-4FDF-81D2-CCBBA293D40C}" presName="compChildNode" presStyleCnt="0"/>
      <dgm:spPr/>
    </dgm:pt>
    <dgm:pt modelId="{CA9E1EFE-B320-4641-A2F6-491D64FE47A1}" type="pres">
      <dgm:prSet presAssocID="{C3DA43FE-1063-4FDF-81D2-CCBBA293D40C}" presName="theInnerList" presStyleCnt="0"/>
      <dgm:spPr/>
    </dgm:pt>
    <dgm:pt modelId="{FDFF2B94-7615-485C-B2CE-D0D5B3F6F0C6}" type="pres">
      <dgm:prSet presAssocID="{D2D888DF-FAE5-4DDE-BC48-2B241A37FE47}" presName="childNode" presStyleLbl="node1" presStyleIdx="1" presStyleCnt="5" custScaleX="144408" custScaleY="479599" custLinFactNeighborX="-1164" custLinFactNeighborY="4527">
        <dgm:presLayoutVars>
          <dgm:bulletEnabled val="1"/>
        </dgm:presLayoutVars>
      </dgm:prSet>
      <dgm:spPr/>
    </dgm:pt>
    <dgm:pt modelId="{C98C9EF2-7556-4481-970B-779555E74E6B}" type="pres">
      <dgm:prSet presAssocID="{C3DA43FE-1063-4FDF-81D2-CCBBA293D40C}" presName="aSpace" presStyleCnt="0"/>
      <dgm:spPr/>
    </dgm:pt>
    <dgm:pt modelId="{7B00D4BF-6659-4734-B067-12C3C7CAAE53}" type="pres">
      <dgm:prSet presAssocID="{DC62BCC2-2596-4E0F-B594-7154894D08FA}" presName="compNode" presStyleCnt="0"/>
      <dgm:spPr/>
    </dgm:pt>
    <dgm:pt modelId="{96F31EBE-C557-4596-BB0F-A566D9DB1917}" type="pres">
      <dgm:prSet presAssocID="{DC62BCC2-2596-4E0F-B594-7154894D08FA}" presName="aNode" presStyleLbl="bgShp" presStyleIdx="2" presStyleCnt="5" custScaleY="93478" custLinFactNeighborX="-578" custLinFactNeighborY="-1562"/>
      <dgm:spPr/>
    </dgm:pt>
    <dgm:pt modelId="{C39FB6B5-B0CB-4756-B56B-8DD29B44FABD}" type="pres">
      <dgm:prSet presAssocID="{DC62BCC2-2596-4E0F-B594-7154894D08FA}" presName="textNode" presStyleLbl="bgShp" presStyleIdx="2" presStyleCnt="5"/>
      <dgm:spPr/>
    </dgm:pt>
    <dgm:pt modelId="{690B7A75-52D0-4C1C-8474-FD35E7CD90B6}" type="pres">
      <dgm:prSet presAssocID="{DC62BCC2-2596-4E0F-B594-7154894D08FA}" presName="compChildNode" presStyleCnt="0"/>
      <dgm:spPr/>
    </dgm:pt>
    <dgm:pt modelId="{5DBEA9A4-A1DB-4D38-B8E7-A195D096D011}" type="pres">
      <dgm:prSet presAssocID="{DC62BCC2-2596-4E0F-B594-7154894D08FA}" presName="theInnerList" presStyleCnt="0"/>
      <dgm:spPr/>
    </dgm:pt>
    <dgm:pt modelId="{6B8278D5-9B6B-461A-BB45-35A337960E99}" type="pres">
      <dgm:prSet presAssocID="{02F600C3-15E1-480E-B904-BAC504CD56EA}" presName="childNode" presStyleLbl="node1" presStyleIdx="2" presStyleCnt="5" custScaleX="144408" custScaleY="2000000">
        <dgm:presLayoutVars>
          <dgm:bulletEnabled val="1"/>
        </dgm:presLayoutVars>
      </dgm:prSet>
      <dgm:spPr/>
    </dgm:pt>
    <dgm:pt modelId="{54D977AD-C853-4CE3-B174-141ABDAF1989}" type="pres">
      <dgm:prSet presAssocID="{DC62BCC2-2596-4E0F-B594-7154894D08FA}" presName="aSpace" presStyleCnt="0"/>
      <dgm:spPr/>
    </dgm:pt>
    <dgm:pt modelId="{60756412-F3C5-4F8A-9F73-E5BDB0CB3959}" type="pres">
      <dgm:prSet presAssocID="{1AE111FC-25A1-4B8D-8E03-83A9BCA79561}" presName="compNode" presStyleCnt="0"/>
      <dgm:spPr/>
    </dgm:pt>
    <dgm:pt modelId="{905DB16B-784C-4C2F-AA5A-A0FEAA0C80DA}" type="pres">
      <dgm:prSet presAssocID="{1AE111FC-25A1-4B8D-8E03-83A9BCA79561}" presName="aNode" presStyleLbl="bgShp" presStyleIdx="3" presStyleCnt="5" custScaleY="93478" custLinFactNeighborX="-578" custLinFactNeighborY="-1562"/>
      <dgm:spPr/>
    </dgm:pt>
    <dgm:pt modelId="{93B67FD8-16EB-45FC-847A-C2FD71331968}" type="pres">
      <dgm:prSet presAssocID="{1AE111FC-25A1-4B8D-8E03-83A9BCA79561}" presName="textNode" presStyleLbl="bgShp" presStyleIdx="3" presStyleCnt="5"/>
      <dgm:spPr/>
    </dgm:pt>
    <dgm:pt modelId="{ED5624EC-768F-4369-ADF8-2A323D5F3F15}" type="pres">
      <dgm:prSet presAssocID="{1AE111FC-25A1-4B8D-8E03-83A9BCA79561}" presName="compChildNode" presStyleCnt="0"/>
      <dgm:spPr/>
    </dgm:pt>
    <dgm:pt modelId="{7596E0A9-987A-42D9-9D16-64640EF7E857}" type="pres">
      <dgm:prSet presAssocID="{1AE111FC-25A1-4B8D-8E03-83A9BCA79561}" presName="theInnerList" presStyleCnt="0"/>
      <dgm:spPr/>
    </dgm:pt>
    <dgm:pt modelId="{5598CE1D-9334-47E9-A4E5-58CA89FB64F5}" type="pres">
      <dgm:prSet presAssocID="{7B8A657A-9773-45E0-A0D5-0BA3186BAF96}" presName="childNode" presStyleLbl="node1" presStyleIdx="3" presStyleCnt="5" custScaleX="144408" custScaleY="2000000">
        <dgm:presLayoutVars>
          <dgm:bulletEnabled val="1"/>
        </dgm:presLayoutVars>
      </dgm:prSet>
      <dgm:spPr/>
    </dgm:pt>
    <dgm:pt modelId="{6D3CCA6A-D182-4B97-ADB7-A863A66518B0}" type="pres">
      <dgm:prSet presAssocID="{1AE111FC-25A1-4B8D-8E03-83A9BCA79561}" presName="aSpace" presStyleCnt="0"/>
      <dgm:spPr/>
    </dgm:pt>
    <dgm:pt modelId="{12984278-221D-4796-A89F-2242939F6A81}" type="pres">
      <dgm:prSet presAssocID="{75090325-D9A1-449A-BEAB-A910651AB8D0}" presName="compNode" presStyleCnt="0"/>
      <dgm:spPr/>
    </dgm:pt>
    <dgm:pt modelId="{D82E6E91-F1DC-45E8-A047-7D5EC22B6070}" type="pres">
      <dgm:prSet presAssocID="{75090325-D9A1-449A-BEAB-A910651AB8D0}" presName="aNode" presStyleLbl="bgShp" presStyleIdx="4" presStyleCnt="5" custScaleX="125010" custScaleY="93478" custLinFactNeighborX="-578" custLinFactNeighborY="-1562"/>
      <dgm:spPr/>
    </dgm:pt>
    <dgm:pt modelId="{7C22102E-2B9B-45BC-A423-31D34C2E47EE}" type="pres">
      <dgm:prSet presAssocID="{75090325-D9A1-449A-BEAB-A910651AB8D0}" presName="textNode" presStyleLbl="bgShp" presStyleIdx="4" presStyleCnt="5"/>
      <dgm:spPr/>
    </dgm:pt>
    <dgm:pt modelId="{98838932-1493-4A26-AF13-10F72C7305E1}" type="pres">
      <dgm:prSet presAssocID="{75090325-D9A1-449A-BEAB-A910651AB8D0}" presName="compChildNode" presStyleCnt="0"/>
      <dgm:spPr/>
    </dgm:pt>
    <dgm:pt modelId="{504AEACF-B50B-4BBC-BA4F-D180DA562B8B}" type="pres">
      <dgm:prSet presAssocID="{75090325-D9A1-449A-BEAB-A910651AB8D0}" presName="theInnerList" presStyleCnt="0"/>
      <dgm:spPr/>
    </dgm:pt>
    <dgm:pt modelId="{38BB6C29-E547-4618-B7E1-16468C665315}" type="pres">
      <dgm:prSet presAssocID="{2A4C14D5-8261-4E4A-A57F-7BCB97EE62A0}" presName="childNode" presStyleLbl="node1" presStyleIdx="4" presStyleCnt="5" custScaleX="162772" custScaleY="2000000">
        <dgm:presLayoutVars>
          <dgm:bulletEnabled val="1"/>
        </dgm:presLayoutVars>
      </dgm:prSet>
      <dgm:spPr/>
    </dgm:pt>
  </dgm:ptLst>
  <dgm:cxnLst>
    <dgm:cxn modelId="{5A5F1E16-EAA6-4BC7-B9D4-007CBF5311ED}" type="presOf" srcId="{48287464-7158-439B-8B9D-3B0355A3095D}" destId="{730FDAFB-D2A3-4229-AC7A-8F703F1D71B5}" srcOrd="0" destOrd="0" presId="urn:microsoft.com/office/officeart/2005/8/layout/lProcess2"/>
    <dgm:cxn modelId="{26062016-C439-43AF-8C2B-81695651047A}" srcId="{412B599B-6A4A-46D0-9BC1-B6760E16836F}" destId="{77A0F184-6DD5-45CD-85C9-BC5D17A55264}" srcOrd="0" destOrd="0" parTransId="{62C43F9C-118D-4AD6-B740-06A69B2CBE96}" sibTransId="{A9035940-D9BA-4165-9E2A-391EF2055005}"/>
    <dgm:cxn modelId="{C3A05E1F-7E80-492B-A40F-B66E9D5299D2}" srcId="{48287464-7158-439B-8B9D-3B0355A3095D}" destId="{75090325-D9A1-449A-BEAB-A910651AB8D0}" srcOrd="4" destOrd="0" parTransId="{445EEB35-2688-4FEC-8533-72C18673E688}" sibTransId="{E7F97F62-9E14-4EEC-B35C-BEF37981D93B}"/>
    <dgm:cxn modelId="{93C3DD2D-46BA-4E3B-9029-4294E5A1BB00}" srcId="{C3DA43FE-1063-4FDF-81D2-CCBBA293D40C}" destId="{D2D888DF-FAE5-4DDE-BC48-2B241A37FE47}" srcOrd="0" destOrd="0" parTransId="{05A021EA-0AA3-41A7-8B01-0E2B8645107D}" sibTransId="{8D0F5984-115F-4B55-A96D-BFEE4AE1CE44}"/>
    <dgm:cxn modelId="{42859131-ABE9-4B35-9FEC-BB43C0CB8991}" type="presOf" srcId="{75090325-D9A1-449A-BEAB-A910651AB8D0}" destId="{D82E6E91-F1DC-45E8-A047-7D5EC22B6070}" srcOrd="0" destOrd="0" presId="urn:microsoft.com/office/officeart/2005/8/layout/lProcess2"/>
    <dgm:cxn modelId="{D87FAB31-287C-442A-A496-24216663C296}" type="presOf" srcId="{C3DA43FE-1063-4FDF-81D2-CCBBA293D40C}" destId="{03B365E8-14FE-4D6E-9C57-44702288394E}" srcOrd="1" destOrd="0" presId="urn:microsoft.com/office/officeart/2005/8/layout/lProcess2"/>
    <dgm:cxn modelId="{ABFFEE37-6D7E-4C09-83FB-8FC3AFA81174}" srcId="{48287464-7158-439B-8B9D-3B0355A3095D}" destId="{1AE111FC-25A1-4B8D-8E03-83A9BCA79561}" srcOrd="3" destOrd="0" parTransId="{3C2E850F-0121-4D31-8581-B3EF5E94D868}" sibTransId="{D369341F-F9E2-4D29-A862-129704BC83E5}"/>
    <dgm:cxn modelId="{FE01735D-D78D-4246-9C48-AC605F05EA5B}" type="presOf" srcId="{1AE111FC-25A1-4B8D-8E03-83A9BCA79561}" destId="{93B67FD8-16EB-45FC-847A-C2FD71331968}" srcOrd="1" destOrd="0" presId="urn:microsoft.com/office/officeart/2005/8/layout/lProcess2"/>
    <dgm:cxn modelId="{417FE463-3F86-4102-90CE-27FCA2A12985}" type="presOf" srcId="{02F600C3-15E1-480E-B904-BAC504CD56EA}" destId="{6B8278D5-9B6B-461A-BB45-35A337960E99}" srcOrd="0" destOrd="0" presId="urn:microsoft.com/office/officeart/2005/8/layout/lProcess2"/>
    <dgm:cxn modelId="{6990B866-4D99-455D-B46A-EDD839CEDEC3}" type="presOf" srcId="{2A4C14D5-8261-4E4A-A57F-7BCB97EE62A0}" destId="{38BB6C29-E547-4618-B7E1-16468C665315}" srcOrd="0" destOrd="0" presId="urn:microsoft.com/office/officeart/2005/8/layout/lProcess2"/>
    <dgm:cxn modelId="{B108BB66-1177-4672-84D1-C249BAA3482A}" type="presOf" srcId="{DC62BCC2-2596-4E0F-B594-7154894D08FA}" destId="{C39FB6B5-B0CB-4756-B56B-8DD29B44FABD}" srcOrd="1" destOrd="0" presId="urn:microsoft.com/office/officeart/2005/8/layout/lProcess2"/>
    <dgm:cxn modelId="{51A86F4C-A2EB-4C1B-A739-7CCD7A291367}" srcId="{48287464-7158-439B-8B9D-3B0355A3095D}" destId="{C3DA43FE-1063-4FDF-81D2-CCBBA293D40C}" srcOrd="1" destOrd="0" parTransId="{F2352C92-51EC-450F-AE30-A41C8E9A2336}" sibTransId="{81410C74-39C1-4C15-9BC6-5A1C524E4E74}"/>
    <dgm:cxn modelId="{BB0D537D-B8AC-446F-AE3A-F8C5AD57BB98}" srcId="{1AE111FC-25A1-4B8D-8E03-83A9BCA79561}" destId="{7B8A657A-9773-45E0-A0D5-0BA3186BAF96}" srcOrd="0" destOrd="0" parTransId="{72BE7FEB-DC2E-4F19-9430-8E039F008D03}" sibTransId="{0FB8CB4C-D13F-420E-A769-26BF957A5A48}"/>
    <dgm:cxn modelId="{00549986-C8F7-428C-AA40-B844E27BF85E}" type="presOf" srcId="{77A0F184-6DD5-45CD-85C9-BC5D17A55264}" destId="{7E1A23F5-373F-474A-AB4C-833DD1A547AF}" srcOrd="0" destOrd="0" presId="urn:microsoft.com/office/officeart/2005/8/layout/lProcess2"/>
    <dgm:cxn modelId="{87FF2D8C-F19A-4D44-B7CA-7723B930A88E}" type="presOf" srcId="{C3DA43FE-1063-4FDF-81D2-CCBBA293D40C}" destId="{3299432C-3529-4D70-BD00-A23D8C6121CC}" srcOrd="0" destOrd="0" presId="urn:microsoft.com/office/officeart/2005/8/layout/lProcess2"/>
    <dgm:cxn modelId="{E4317991-4AB0-4EC7-A27F-22D072F005E6}" srcId="{75090325-D9A1-449A-BEAB-A910651AB8D0}" destId="{2A4C14D5-8261-4E4A-A57F-7BCB97EE62A0}" srcOrd="0" destOrd="0" parTransId="{8C4289BE-371E-4203-AE73-921ABE9DAF0C}" sibTransId="{C7DAEF26-4FA0-4BBA-8E81-552D2EFEF77B}"/>
    <dgm:cxn modelId="{CCE7F4AD-F8CF-433C-B5D5-FA235D6E5BDC}" type="presOf" srcId="{7B8A657A-9773-45E0-A0D5-0BA3186BAF96}" destId="{5598CE1D-9334-47E9-A4E5-58CA89FB64F5}" srcOrd="0" destOrd="0" presId="urn:microsoft.com/office/officeart/2005/8/layout/lProcess2"/>
    <dgm:cxn modelId="{A74826B3-A349-43D1-9898-F8242A58FEA5}" type="presOf" srcId="{412B599B-6A4A-46D0-9BC1-B6760E16836F}" destId="{EDD8BE86-97F9-4197-81E7-AB92575F9A62}" srcOrd="1" destOrd="0" presId="urn:microsoft.com/office/officeart/2005/8/layout/lProcess2"/>
    <dgm:cxn modelId="{D0C70EB6-922A-4B41-BE8A-989843D48CC1}" type="presOf" srcId="{75090325-D9A1-449A-BEAB-A910651AB8D0}" destId="{7C22102E-2B9B-45BC-A423-31D34C2E47EE}" srcOrd="1" destOrd="0" presId="urn:microsoft.com/office/officeart/2005/8/layout/lProcess2"/>
    <dgm:cxn modelId="{EAD7DBB6-07F4-49CB-911D-B8174E16C0A0}" type="presOf" srcId="{D2D888DF-FAE5-4DDE-BC48-2B241A37FE47}" destId="{FDFF2B94-7615-485C-B2CE-D0D5B3F6F0C6}" srcOrd="0" destOrd="0" presId="urn:microsoft.com/office/officeart/2005/8/layout/lProcess2"/>
    <dgm:cxn modelId="{A6CE5CBB-E550-441E-B100-5DE1CDA1BF7C}" srcId="{48287464-7158-439B-8B9D-3B0355A3095D}" destId="{412B599B-6A4A-46D0-9BC1-B6760E16836F}" srcOrd="0" destOrd="0" parTransId="{43A866BC-8D53-4D65-9C64-FA7E3FE617F0}" sibTransId="{6CBE3A6D-2EB2-4BF5-B395-3CEF1EE994D8}"/>
    <dgm:cxn modelId="{9C878ABE-7DB8-410E-8A2A-5B763094A50F}" type="presOf" srcId="{1AE111FC-25A1-4B8D-8E03-83A9BCA79561}" destId="{905DB16B-784C-4C2F-AA5A-A0FEAA0C80DA}" srcOrd="0" destOrd="0" presId="urn:microsoft.com/office/officeart/2005/8/layout/lProcess2"/>
    <dgm:cxn modelId="{427A7ED9-5F0F-4D47-87C7-C0A330D5DE0A}" srcId="{DC62BCC2-2596-4E0F-B594-7154894D08FA}" destId="{02F600C3-15E1-480E-B904-BAC504CD56EA}" srcOrd="0" destOrd="0" parTransId="{C465405B-498E-4B0F-B3E2-6F748DD443C4}" sibTransId="{35496311-4D26-4365-AA4E-73CC0A81D902}"/>
    <dgm:cxn modelId="{B163CCE3-3E66-49A9-8739-8717EFB01AC6}" type="presOf" srcId="{DC62BCC2-2596-4E0F-B594-7154894D08FA}" destId="{96F31EBE-C557-4596-BB0F-A566D9DB1917}" srcOrd="0" destOrd="0" presId="urn:microsoft.com/office/officeart/2005/8/layout/lProcess2"/>
    <dgm:cxn modelId="{09C233ED-3CBE-4B05-B9E6-0E66849639C9}" srcId="{48287464-7158-439B-8B9D-3B0355A3095D}" destId="{DC62BCC2-2596-4E0F-B594-7154894D08FA}" srcOrd="2" destOrd="0" parTransId="{62567FE6-7BEC-4ECE-8EDC-DC5058D68906}" sibTransId="{21CEAA13-AE63-4863-9E4E-C6478AAFD78D}"/>
    <dgm:cxn modelId="{EAB8C8FF-120B-4A14-AEAE-1E93299D8CF6}" type="presOf" srcId="{412B599B-6A4A-46D0-9BC1-B6760E16836F}" destId="{FA89D5D1-74BB-45A7-9ABF-BA0853DFBBFD}" srcOrd="0" destOrd="0" presId="urn:microsoft.com/office/officeart/2005/8/layout/lProcess2"/>
    <dgm:cxn modelId="{AEB7B94A-0AE2-4735-A548-EF74E514170C}" type="presParOf" srcId="{730FDAFB-D2A3-4229-AC7A-8F703F1D71B5}" destId="{4BF8CB8B-B67C-4605-B8FB-5F19D8209EDE}" srcOrd="0" destOrd="0" presId="urn:microsoft.com/office/officeart/2005/8/layout/lProcess2"/>
    <dgm:cxn modelId="{91264ED8-3E42-4A88-9915-CC96F09D4F22}" type="presParOf" srcId="{4BF8CB8B-B67C-4605-B8FB-5F19D8209EDE}" destId="{FA89D5D1-74BB-45A7-9ABF-BA0853DFBBFD}" srcOrd="0" destOrd="0" presId="urn:microsoft.com/office/officeart/2005/8/layout/lProcess2"/>
    <dgm:cxn modelId="{D7CBF158-0711-499E-BFA6-F191CF19970B}" type="presParOf" srcId="{4BF8CB8B-B67C-4605-B8FB-5F19D8209EDE}" destId="{EDD8BE86-97F9-4197-81E7-AB92575F9A62}" srcOrd="1" destOrd="0" presId="urn:microsoft.com/office/officeart/2005/8/layout/lProcess2"/>
    <dgm:cxn modelId="{EBE51032-C900-429B-8ECB-6A3A46BDF45B}" type="presParOf" srcId="{4BF8CB8B-B67C-4605-B8FB-5F19D8209EDE}" destId="{EE58797F-7171-4A58-A889-D223BCFE9E97}" srcOrd="2" destOrd="0" presId="urn:microsoft.com/office/officeart/2005/8/layout/lProcess2"/>
    <dgm:cxn modelId="{279D9D98-AEA4-4AF6-9FDE-2B20DF3E8F39}" type="presParOf" srcId="{EE58797F-7171-4A58-A889-D223BCFE9E97}" destId="{5418104D-22A3-4033-A910-389EBA3DF987}" srcOrd="0" destOrd="0" presId="urn:microsoft.com/office/officeart/2005/8/layout/lProcess2"/>
    <dgm:cxn modelId="{9C398574-6F6A-431E-9B14-C5A4089C1D93}" type="presParOf" srcId="{5418104D-22A3-4033-A910-389EBA3DF987}" destId="{7E1A23F5-373F-474A-AB4C-833DD1A547AF}" srcOrd="0" destOrd="0" presId="urn:microsoft.com/office/officeart/2005/8/layout/lProcess2"/>
    <dgm:cxn modelId="{80139C84-7354-42FA-9570-9264B3B73021}" type="presParOf" srcId="{730FDAFB-D2A3-4229-AC7A-8F703F1D71B5}" destId="{3AEB30E4-EC52-4D35-AAC1-CBA644249394}" srcOrd="1" destOrd="0" presId="urn:microsoft.com/office/officeart/2005/8/layout/lProcess2"/>
    <dgm:cxn modelId="{4A618494-E0AC-4997-96BB-FDA604FE4E9D}" type="presParOf" srcId="{730FDAFB-D2A3-4229-AC7A-8F703F1D71B5}" destId="{881646E8-7026-4966-857A-53A8EC58C3D7}" srcOrd="2" destOrd="0" presId="urn:microsoft.com/office/officeart/2005/8/layout/lProcess2"/>
    <dgm:cxn modelId="{98DBA5E1-42DE-418D-9B1B-AAA4484FFED6}" type="presParOf" srcId="{881646E8-7026-4966-857A-53A8EC58C3D7}" destId="{3299432C-3529-4D70-BD00-A23D8C6121CC}" srcOrd="0" destOrd="0" presId="urn:microsoft.com/office/officeart/2005/8/layout/lProcess2"/>
    <dgm:cxn modelId="{3DFFBC03-99C1-474E-B749-8BE8D381175E}" type="presParOf" srcId="{881646E8-7026-4966-857A-53A8EC58C3D7}" destId="{03B365E8-14FE-4D6E-9C57-44702288394E}" srcOrd="1" destOrd="0" presId="urn:microsoft.com/office/officeart/2005/8/layout/lProcess2"/>
    <dgm:cxn modelId="{DA2130B6-0A5F-40BA-82A6-ECD4675D205A}" type="presParOf" srcId="{881646E8-7026-4966-857A-53A8EC58C3D7}" destId="{C889F216-2B54-4E36-8AE4-9D3C7BFD7E60}" srcOrd="2" destOrd="0" presId="urn:microsoft.com/office/officeart/2005/8/layout/lProcess2"/>
    <dgm:cxn modelId="{C8FE8116-85C2-4054-948B-24C19DA9D1AD}" type="presParOf" srcId="{C889F216-2B54-4E36-8AE4-9D3C7BFD7E60}" destId="{CA9E1EFE-B320-4641-A2F6-491D64FE47A1}" srcOrd="0" destOrd="0" presId="urn:microsoft.com/office/officeart/2005/8/layout/lProcess2"/>
    <dgm:cxn modelId="{FFD2B182-5FC0-4E20-A52E-D1890A8D7803}" type="presParOf" srcId="{CA9E1EFE-B320-4641-A2F6-491D64FE47A1}" destId="{FDFF2B94-7615-485C-B2CE-D0D5B3F6F0C6}" srcOrd="0" destOrd="0" presId="urn:microsoft.com/office/officeart/2005/8/layout/lProcess2"/>
    <dgm:cxn modelId="{E0DBE0E4-3362-4031-A912-BA87452C5196}" type="presParOf" srcId="{730FDAFB-D2A3-4229-AC7A-8F703F1D71B5}" destId="{C98C9EF2-7556-4481-970B-779555E74E6B}" srcOrd="3" destOrd="0" presId="urn:microsoft.com/office/officeart/2005/8/layout/lProcess2"/>
    <dgm:cxn modelId="{C6CBB69A-6DB3-4042-9B37-7626F29385A2}" type="presParOf" srcId="{730FDAFB-D2A3-4229-AC7A-8F703F1D71B5}" destId="{7B00D4BF-6659-4734-B067-12C3C7CAAE53}" srcOrd="4" destOrd="0" presId="urn:microsoft.com/office/officeart/2005/8/layout/lProcess2"/>
    <dgm:cxn modelId="{09457024-CCA0-41F9-9FA7-6D2375A82E5E}" type="presParOf" srcId="{7B00D4BF-6659-4734-B067-12C3C7CAAE53}" destId="{96F31EBE-C557-4596-BB0F-A566D9DB1917}" srcOrd="0" destOrd="0" presId="urn:microsoft.com/office/officeart/2005/8/layout/lProcess2"/>
    <dgm:cxn modelId="{AEBDD6EC-C252-4CD0-8F7D-C858760EB868}" type="presParOf" srcId="{7B00D4BF-6659-4734-B067-12C3C7CAAE53}" destId="{C39FB6B5-B0CB-4756-B56B-8DD29B44FABD}" srcOrd="1" destOrd="0" presId="urn:microsoft.com/office/officeart/2005/8/layout/lProcess2"/>
    <dgm:cxn modelId="{D8C0E461-F821-4AE8-A921-36CCAB54B462}" type="presParOf" srcId="{7B00D4BF-6659-4734-B067-12C3C7CAAE53}" destId="{690B7A75-52D0-4C1C-8474-FD35E7CD90B6}" srcOrd="2" destOrd="0" presId="urn:microsoft.com/office/officeart/2005/8/layout/lProcess2"/>
    <dgm:cxn modelId="{484E903E-E2AE-4486-BC86-D64201CABE98}" type="presParOf" srcId="{690B7A75-52D0-4C1C-8474-FD35E7CD90B6}" destId="{5DBEA9A4-A1DB-4D38-B8E7-A195D096D011}" srcOrd="0" destOrd="0" presId="urn:microsoft.com/office/officeart/2005/8/layout/lProcess2"/>
    <dgm:cxn modelId="{5E86C6C9-91FD-40EE-AAF9-12ABDF4CAB4F}" type="presParOf" srcId="{5DBEA9A4-A1DB-4D38-B8E7-A195D096D011}" destId="{6B8278D5-9B6B-461A-BB45-35A337960E99}" srcOrd="0" destOrd="0" presId="urn:microsoft.com/office/officeart/2005/8/layout/lProcess2"/>
    <dgm:cxn modelId="{159BAE05-5289-440E-996D-A12D72470983}" type="presParOf" srcId="{730FDAFB-D2A3-4229-AC7A-8F703F1D71B5}" destId="{54D977AD-C853-4CE3-B174-141ABDAF1989}" srcOrd="5" destOrd="0" presId="urn:microsoft.com/office/officeart/2005/8/layout/lProcess2"/>
    <dgm:cxn modelId="{B622CC76-012A-42C4-A21F-3CC755EE390D}" type="presParOf" srcId="{730FDAFB-D2A3-4229-AC7A-8F703F1D71B5}" destId="{60756412-F3C5-4F8A-9F73-E5BDB0CB3959}" srcOrd="6" destOrd="0" presId="urn:microsoft.com/office/officeart/2005/8/layout/lProcess2"/>
    <dgm:cxn modelId="{121A847D-D8D2-4483-AE1A-B477C9F7FB57}" type="presParOf" srcId="{60756412-F3C5-4F8A-9F73-E5BDB0CB3959}" destId="{905DB16B-784C-4C2F-AA5A-A0FEAA0C80DA}" srcOrd="0" destOrd="0" presId="urn:microsoft.com/office/officeart/2005/8/layout/lProcess2"/>
    <dgm:cxn modelId="{CF3F2A45-64DD-4CDA-B485-8D7C90F7578D}" type="presParOf" srcId="{60756412-F3C5-4F8A-9F73-E5BDB0CB3959}" destId="{93B67FD8-16EB-45FC-847A-C2FD71331968}" srcOrd="1" destOrd="0" presId="urn:microsoft.com/office/officeart/2005/8/layout/lProcess2"/>
    <dgm:cxn modelId="{6D274020-2AE9-492A-9740-999491289ADB}" type="presParOf" srcId="{60756412-F3C5-4F8A-9F73-E5BDB0CB3959}" destId="{ED5624EC-768F-4369-ADF8-2A323D5F3F15}" srcOrd="2" destOrd="0" presId="urn:microsoft.com/office/officeart/2005/8/layout/lProcess2"/>
    <dgm:cxn modelId="{FC3B09CC-B810-4CB7-8221-797F01C9E2C6}" type="presParOf" srcId="{ED5624EC-768F-4369-ADF8-2A323D5F3F15}" destId="{7596E0A9-987A-42D9-9D16-64640EF7E857}" srcOrd="0" destOrd="0" presId="urn:microsoft.com/office/officeart/2005/8/layout/lProcess2"/>
    <dgm:cxn modelId="{043F0396-80F6-4FC3-9C01-745A99310CAF}" type="presParOf" srcId="{7596E0A9-987A-42D9-9D16-64640EF7E857}" destId="{5598CE1D-9334-47E9-A4E5-58CA89FB64F5}" srcOrd="0" destOrd="0" presId="urn:microsoft.com/office/officeart/2005/8/layout/lProcess2"/>
    <dgm:cxn modelId="{BCC357AE-3E98-49C3-BEBA-4DEDE60E9D27}" type="presParOf" srcId="{730FDAFB-D2A3-4229-AC7A-8F703F1D71B5}" destId="{6D3CCA6A-D182-4B97-ADB7-A863A66518B0}" srcOrd="7" destOrd="0" presId="urn:microsoft.com/office/officeart/2005/8/layout/lProcess2"/>
    <dgm:cxn modelId="{F613E640-1D83-45A2-880F-E3BDCF968FE0}" type="presParOf" srcId="{730FDAFB-D2A3-4229-AC7A-8F703F1D71B5}" destId="{12984278-221D-4796-A89F-2242939F6A81}" srcOrd="8" destOrd="0" presId="urn:microsoft.com/office/officeart/2005/8/layout/lProcess2"/>
    <dgm:cxn modelId="{B2D978EF-0916-4F29-A091-DDDC108F2D98}" type="presParOf" srcId="{12984278-221D-4796-A89F-2242939F6A81}" destId="{D82E6E91-F1DC-45E8-A047-7D5EC22B6070}" srcOrd="0" destOrd="0" presId="urn:microsoft.com/office/officeart/2005/8/layout/lProcess2"/>
    <dgm:cxn modelId="{7E2008BC-1E67-432A-86A7-63E4A8BA9BC5}" type="presParOf" srcId="{12984278-221D-4796-A89F-2242939F6A81}" destId="{7C22102E-2B9B-45BC-A423-31D34C2E47EE}" srcOrd="1" destOrd="0" presId="urn:microsoft.com/office/officeart/2005/8/layout/lProcess2"/>
    <dgm:cxn modelId="{FE624175-18C1-4414-9176-4AA732E57ECC}" type="presParOf" srcId="{12984278-221D-4796-A89F-2242939F6A81}" destId="{98838932-1493-4A26-AF13-10F72C7305E1}" srcOrd="2" destOrd="0" presId="urn:microsoft.com/office/officeart/2005/8/layout/lProcess2"/>
    <dgm:cxn modelId="{F625BD2B-4C2C-4036-AC66-6A4241B50E5E}" type="presParOf" srcId="{98838932-1493-4A26-AF13-10F72C7305E1}" destId="{504AEACF-B50B-4BBC-BA4F-D180DA562B8B}" srcOrd="0" destOrd="0" presId="urn:microsoft.com/office/officeart/2005/8/layout/lProcess2"/>
    <dgm:cxn modelId="{804120EB-742C-403A-807B-98E089F93DD6}" type="presParOf" srcId="{504AEACF-B50B-4BBC-BA4F-D180DA562B8B}" destId="{38BB6C29-E547-4618-B7E1-16468C665315}"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287464-7158-439B-8B9D-3B0355A3095D}" type="doc">
      <dgm:prSet loTypeId="urn:microsoft.com/office/officeart/2005/8/layout/lProcess2" loCatId="list" qsTypeId="urn:microsoft.com/office/officeart/2005/8/quickstyle/simple1" qsCatId="simple" csTypeId="urn:microsoft.com/office/officeart/2005/8/colors/accent4_1" csCatId="accent4" phldr="1"/>
      <dgm:spPr/>
      <dgm:t>
        <a:bodyPr/>
        <a:lstStyle/>
        <a:p>
          <a:endParaRPr lang="en-US"/>
        </a:p>
      </dgm:t>
    </dgm:pt>
    <dgm:pt modelId="{412B599B-6A4A-46D0-9BC1-B6760E16836F}">
      <dgm:prSet phldrT="[Text]" custT="1"/>
      <dgm:spPr/>
      <dgm:t>
        <a:bodyPr anchor="b"/>
        <a:lstStyle/>
        <a:p>
          <a:pPr algn="l"/>
          <a:r>
            <a:rPr lang="en-US" sz="2000" b="1" dirty="0"/>
            <a:t>Effect</a:t>
          </a:r>
        </a:p>
      </dgm:t>
    </dgm:pt>
    <dgm:pt modelId="{43A866BC-8D53-4D65-9C64-FA7E3FE617F0}" type="parTrans" cxnId="{A6CE5CBB-E550-441E-B100-5DE1CDA1BF7C}">
      <dgm:prSet/>
      <dgm:spPr/>
      <dgm:t>
        <a:bodyPr/>
        <a:lstStyle/>
        <a:p>
          <a:endParaRPr lang="en-US" sz="2000"/>
        </a:p>
      </dgm:t>
    </dgm:pt>
    <dgm:pt modelId="{6CBE3A6D-2EB2-4BF5-B395-3CEF1EE994D8}" type="sibTrans" cxnId="{A6CE5CBB-E550-441E-B100-5DE1CDA1BF7C}">
      <dgm:prSet/>
      <dgm:spPr/>
      <dgm:t>
        <a:bodyPr/>
        <a:lstStyle/>
        <a:p>
          <a:endParaRPr lang="en-US" sz="2000"/>
        </a:p>
      </dgm:t>
    </dgm:pt>
    <dgm:pt modelId="{DC62BCC2-2596-4E0F-B594-7154894D08FA}">
      <dgm:prSet phldrT="[Text]" custT="1"/>
      <dgm:spPr/>
      <dgm:t>
        <a:bodyPr anchor="b"/>
        <a:lstStyle/>
        <a:p>
          <a:pPr algn="l"/>
          <a:r>
            <a:rPr lang="en-US" sz="2000" b="1" dirty="0" err="1"/>
            <a:t>Uitdaging</a:t>
          </a:r>
          <a:endParaRPr lang="en-US" sz="2000" b="1" dirty="0"/>
        </a:p>
      </dgm:t>
    </dgm:pt>
    <dgm:pt modelId="{62567FE6-7BEC-4ECE-8EDC-DC5058D68906}" type="parTrans" cxnId="{09C233ED-3CBE-4B05-B9E6-0E66849639C9}">
      <dgm:prSet/>
      <dgm:spPr/>
      <dgm:t>
        <a:bodyPr/>
        <a:lstStyle/>
        <a:p>
          <a:endParaRPr lang="en-US" sz="2000"/>
        </a:p>
      </dgm:t>
    </dgm:pt>
    <dgm:pt modelId="{21CEAA13-AE63-4863-9E4E-C6478AAFD78D}" type="sibTrans" cxnId="{09C233ED-3CBE-4B05-B9E6-0E66849639C9}">
      <dgm:prSet/>
      <dgm:spPr/>
      <dgm:t>
        <a:bodyPr/>
        <a:lstStyle/>
        <a:p>
          <a:endParaRPr lang="en-US" sz="2000"/>
        </a:p>
      </dgm:t>
    </dgm:pt>
    <dgm:pt modelId="{1AE111FC-25A1-4B8D-8E03-83A9BCA79561}">
      <dgm:prSet phldrT="[Text]" custT="1"/>
      <dgm:spPr/>
      <dgm:t>
        <a:bodyPr anchor="b"/>
        <a:lstStyle/>
        <a:p>
          <a:pPr algn="l"/>
          <a:r>
            <a:rPr lang="en-US" sz="2000" b="1"/>
            <a:t>Invloed</a:t>
          </a:r>
          <a:endParaRPr lang="en-US" sz="2000" b="1" dirty="0"/>
        </a:p>
      </dgm:t>
    </dgm:pt>
    <dgm:pt modelId="{3C2E850F-0121-4D31-8581-B3EF5E94D868}" type="parTrans" cxnId="{ABFFEE37-6D7E-4C09-83FB-8FC3AFA81174}">
      <dgm:prSet/>
      <dgm:spPr/>
      <dgm:t>
        <a:bodyPr/>
        <a:lstStyle/>
        <a:p>
          <a:endParaRPr lang="en-US" sz="2000"/>
        </a:p>
      </dgm:t>
    </dgm:pt>
    <dgm:pt modelId="{D369341F-F9E2-4D29-A862-129704BC83E5}" type="sibTrans" cxnId="{ABFFEE37-6D7E-4C09-83FB-8FC3AFA81174}">
      <dgm:prSet/>
      <dgm:spPr/>
      <dgm:t>
        <a:bodyPr/>
        <a:lstStyle/>
        <a:p>
          <a:endParaRPr lang="en-US" sz="2000"/>
        </a:p>
      </dgm:t>
    </dgm:pt>
    <dgm:pt modelId="{75090325-D9A1-449A-BEAB-A910651AB8D0}">
      <dgm:prSet phldrT="[Text]" custT="1"/>
      <dgm:spPr/>
      <dgm:t>
        <a:bodyPr anchor="b"/>
        <a:lstStyle/>
        <a:p>
          <a:pPr algn="l"/>
          <a:r>
            <a:rPr lang="en-US" sz="2000" b="1"/>
            <a:t>Inzicht</a:t>
          </a:r>
          <a:endParaRPr lang="en-US" sz="2000" b="1" dirty="0"/>
        </a:p>
      </dgm:t>
    </dgm:pt>
    <dgm:pt modelId="{445EEB35-2688-4FEC-8533-72C18673E688}" type="parTrans" cxnId="{C3A05E1F-7E80-492B-A40F-B66E9D5299D2}">
      <dgm:prSet/>
      <dgm:spPr/>
      <dgm:t>
        <a:bodyPr/>
        <a:lstStyle/>
        <a:p>
          <a:endParaRPr lang="en-US" sz="2000"/>
        </a:p>
      </dgm:t>
    </dgm:pt>
    <dgm:pt modelId="{E7F97F62-9E14-4EEC-B35C-BEF37981D93B}" type="sibTrans" cxnId="{C3A05E1F-7E80-492B-A40F-B66E9D5299D2}">
      <dgm:prSet/>
      <dgm:spPr/>
      <dgm:t>
        <a:bodyPr/>
        <a:lstStyle/>
        <a:p>
          <a:endParaRPr lang="en-US" sz="2000"/>
        </a:p>
      </dgm:t>
    </dgm:pt>
    <dgm:pt modelId="{FF12A9B9-AA31-442C-B81A-49BE0B1A3C89}">
      <dgm:prSet custT="1"/>
      <dgm:spPr/>
      <dgm:t>
        <a:bodyPr/>
        <a:lstStyle/>
        <a:p>
          <a:r>
            <a:rPr lang="nl-NL" sz="900" b="0" i="0" u="none" dirty="0"/>
            <a:t>Ritdelen: </a:t>
          </a:r>
        </a:p>
        <a:p>
          <a:r>
            <a:rPr lang="nl-NL" sz="900" b="0" i="0" u="none" dirty="0"/>
            <a:t>Mensen rijden met elkaar mee (</a:t>
          </a:r>
          <a:r>
            <a:rPr lang="nl-NL" sz="900" b="0" i="0" u="none" dirty="0" err="1"/>
            <a:t>car-poolen</a:t>
          </a:r>
          <a:r>
            <a:rPr lang="nl-NL" sz="900" b="0" i="0" u="none" dirty="0"/>
            <a:t>). Dit kan privé of via organisaties met een laagdrempelig afrekensysteem. Dit resulteert in minder auto's, minder </a:t>
          </a:r>
          <a:r>
            <a:rPr lang="nl-NL" sz="900" b="0" i="0" u="none" dirty="0" err="1"/>
            <a:t>km's</a:t>
          </a:r>
          <a:r>
            <a:rPr lang="nl-NL" sz="900" b="0" i="0" u="none" dirty="0"/>
            <a:t> en lagere parkeerbehoefte.</a:t>
          </a:r>
          <a:br>
            <a:rPr lang="nl-NL" sz="900" b="0" i="0" u="none" dirty="0"/>
          </a:br>
          <a:r>
            <a:rPr lang="nl-NL" sz="900" b="0" i="0" u="none" dirty="0"/>
            <a:t>Dit scenario is combineerbaar met autonome voertuigen waardoor acceptatie wellicht vergroot.</a:t>
          </a:r>
          <a:endParaRPr lang="nl-NL" sz="900" dirty="0"/>
        </a:p>
      </dgm:t>
    </dgm:pt>
    <dgm:pt modelId="{5ED9FEF9-8161-4DEF-ABB4-32E36A8F30DD}" type="parTrans" cxnId="{1F227F5A-EA70-4C29-99CD-4EBB2EAB38B8}">
      <dgm:prSet/>
      <dgm:spPr/>
      <dgm:t>
        <a:bodyPr/>
        <a:lstStyle/>
        <a:p>
          <a:endParaRPr lang="en-US"/>
        </a:p>
      </dgm:t>
    </dgm:pt>
    <dgm:pt modelId="{3528EB81-59C6-4D94-BE92-D805512360D1}" type="sibTrans" cxnId="{1F227F5A-EA70-4C29-99CD-4EBB2EAB38B8}">
      <dgm:prSet/>
      <dgm:spPr/>
      <dgm:t>
        <a:bodyPr/>
        <a:lstStyle/>
        <a:p>
          <a:endParaRPr lang="en-US"/>
        </a:p>
      </dgm:t>
    </dgm:pt>
    <dgm:pt modelId="{BE00E7B0-D051-4304-AC4E-56454770A77E}">
      <dgm:prSet custT="1"/>
      <dgm:spPr/>
      <dgm:t>
        <a:bodyPr/>
        <a:lstStyle/>
        <a:p>
          <a:r>
            <a:rPr lang="nl-NL" sz="900" b="0" i="0" u="none" dirty="0"/>
            <a:t>Hoe te voorkomen dat deze diensten niet alleen maar als taxi dienst fungeren. </a:t>
          </a:r>
        </a:p>
        <a:p>
          <a:r>
            <a:rPr lang="nl-NL" sz="900" b="0" i="0" u="none" dirty="0"/>
            <a:t>Dit is alleen een succes als veel mensen deelnemen en er balans is tussen vraag en aanbod en gebruikt wordt voor ritten die al gemaakt worden. Dus verhoging bezettingsgraad. Potentieel is de impact heel groot (80% reductie auto's</a:t>
          </a:r>
          <a:r>
            <a:rPr lang="nl-NL" sz="900" b="0" i="0" u="none" baseline="30000" dirty="0"/>
            <a:t>1</a:t>
          </a:r>
          <a:r>
            <a:rPr lang="nl-NL" sz="900" b="0" i="0" u="none" dirty="0"/>
            <a:t>), maar of mensen dit ook echt gaan doen en in welke mate is de grote vraag. </a:t>
          </a:r>
        </a:p>
      </dgm:t>
    </dgm:pt>
    <dgm:pt modelId="{D3B1DFFB-7C18-4EBF-B85D-432703270273}" type="parTrans" cxnId="{C8FC50AD-14D3-40B1-8962-A65EA481E161}">
      <dgm:prSet/>
      <dgm:spPr/>
      <dgm:t>
        <a:bodyPr/>
        <a:lstStyle/>
        <a:p>
          <a:endParaRPr lang="en-US"/>
        </a:p>
      </dgm:t>
    </dgm:pt>
    <dgm:pt modelId="{A509B1C9-7CC9-4F13-9D72-6B12F64AE473}" type="sibTrans" cxnId="{C8FC50AD-14D3-40B1-8962-A65EA481E161}">
      <dgm:prSet/>
      <dgm:spPr/>
      <dgm:t>
        <a:bodyPr/>
        <a:lstStyle/>
        <a:p>
          <a:endParaRPr lang="en-US"/>
        </a:p>
      </dgm:t>
    </dgm:pt>
    <dgm:pt modelId="{4BEEDA31-218C-4722-AE56-6BA4EBF9FF2F}">
      <dgm:prSet custT="1"/>
      <dgm:spPr/>
      <dgm:t>
        <a:bodyPr/>
        <a:lstStyle/>
        <a:p>
          <a:r>
            <a:rPr lang="nl-NL" sz="900" b="0" i="0" u="none" dirty="0" err="1"/>
            <a:t>Ride</a:t>
          </a:r>
          <a:r>
            <a:rPr lang="nl-NL" sz="900" b="0" i="0" u="none" dirty="0"/>
            <a:t> </a:t>
          </a:r>
          <a:r>
            <a:rPr lang="nl-NL" sz="900" b="0" i="0" u="none" dirty="0" err="1"/>
            <a:t>sharing</a:t>
          </a:r>
          <a:r>
            <a:rPr lang="nl-NL" sz="900" b="0" i="0" u="none" dirty="0"/>
            <a:t> stimuleren door bedrijven als Uber de ruimte te geven. </a:t>
          </a:r>
        </a:p>
        <a:p>
          <a:r>
            <a:rPr lang="nl-NL" sz="900" b="0" i="0" u="none" dirty="0"/>
            <a:t>Voorkomen dat ze alleen als taxidienst fungeren. </a:t>
          </a:r>
        </a:p>
        <a:p>
          <a:r>
            <a:rPr lang="nl-NL" sz="900" b="0" i="0" u="none" dirty="0"/>
            <a:t>Parkeren van deelauto's faciliteren: (1) Parkeren (gratis bij stations </a:t>
          </a:r>
          <a:r>
            <a:rPr lang="nl-NL" sz="900" b="0" i="0" u="none" dirty="0" err="1"/>
            <a:t>oid</a:t>
          </a:r>
          <a:r>
            <a:rPr lang="nl-NL" sz="900" b="0" i="0" u="none" dirty="0"/>
            <a:t>) (2) Parkeren non-shared duurder maken (3) specifieke infrastructuur voor gedeelde voertuigen (4) andere </a:t>
          </a:r>
          <a:r>
            <a:rPr lang="nl-NL" sz="900" b="0" i="0" u="none" dirty="0" err="1"/>
            <a:t>beprijzingsmaatregelen</a:t>
          </a:r>
          <a:r>
            <a:rPr lang="nl-NL" sz="900" b="0" i="0" u="none" dirty="0"/>
            <a:t>. </a:t>
          </a:r>
          <a:endParaRPr lang="nl-NL" sz="900" dirty="0"/>
        </a:p>
      </dgm:t>
    </dgm:pt>
    <dgm:pt modelId="{A4900156-4C59-48CE-9C43-AD6BAF72EF09}" type="parTrans" cxnId="{FE842CB5-549C-4E80-BE36-36A30E914A4E}">
      <dgm:prSet/>
      <dgm:spPr/>
      <dgm:t>
        <a:bodyPr/>
        <a:lstStyle/>
        <a:p>
          <a:endParaRPr lang="en-US"/>
        </a:p>
      </dgm:t>
    </dgm:pt>
    <dgm:pt modelId="{F0E6186C-80C8-4B0A-921E-659AD3BFC680}" type="sibTrans" cxnId="{FE842CB5-549C-4E80-BE36-36A30E914A4E}">
      <dgm:prSet/>
      <dgm:spPr/>
      <dgm:t>
        <a:bodyPr/>
        <a:lstStyle/>
        <a:p>
          <a:endParaRPr lang="en-US"/>
        </a:p>
      </dgm:t>
    </dgm:pt>
    <dgm:pt modelId="{2A4C14D5-8261-4E4A-A57F-7BCB97EE62A0}">
      <dgm:prSet custT="1"/>
      <dgm:spPr/>
      <dgm:t>
        <a:bodyPr/>
        <a:lstStyle/>
        <a:p>
          <a:r>
            <a:rPr lang="nl-NL" sz="900" b="0" i="0" u="none" dirty="0"/>
            <a:t>(1) Modellen waarin "meerijden met anderen" een nieuwe modaliteit is. (2) Experimenten die meer inzicht geven naar beweegredenen en randvoorwaarden van personen om auto te delen. (3) onderzoek of experiment naar impact van ritdelen op autobezit. (4) onderzoek naar acceptatie van ritdelen; in hoeverre sluiten vraag en aanbod op elkaar aan? </a:t>
          </a:r>
          <a:endParaRPr lang="nl-NL" sz="900" dirty="0"/>
        </a:p>
      </dgm:t>
    </dgm:pt>
    <dgm:pt modelId="{8C4289BE-371E-4203-AE73-921ABE9DAF0C}" type="parTrans" cxnId="{E4317991-4AB0-4EC7-A27F-22D072F005E6}">
      <dgm:prSet/>
      <dgm:spPr/>
      <dgm:t>
        <a:bodyPr/>
        <a:lstStyle/>
        <a:p>
          <a:endParaRPr lang="en-US"/>
        </a:p>
      </dgm:t>
    </dgm:pt>
    <dgm:pt modelId="{C7DAEF26-4FA0-4BBA-8E81-552D2EFEF77B}" type="sibTrans" cxnId="{E4317991-4AB0-4EC7-A27F-22D072F005E6}">
      <dgm:prSet/>
      <dgm:spPr/>
      <dgm:t>
        <a:bodyPr/>
        <a:lstStyle/>
        <a:p>
          <a:endParaRPr lang="en-US"/>
        </a:p>
      </dgm:t>
    </dgm:pt>
    <dgm:pt modelId="{8435C967-675B-4890-BDCC-17CC99C330D5}">
      <dgm:prSet custT="1"/>
      <dgm:spPr/>
      <dgm:t>
        <a:bodyPr/>
        <a:lstStyle/>
        <a:p>
          <a:r>
            <a:rPr lang="nl-NL" sz="900" dirty="0"/>
            <a:t>Deel systemen voor andere modaliteiten, bijvoorbeeld fiets, </a:t>
          </a:r>
          <a:r>
            <a:rPr lang="nl-NL" sz="900" dirty="0" err="1"/>
            <a:t>electrische</a:t>
          </a:r>
          <a:r>
            <a:rPr lang="nl-NL" sz="900" dirty="0"/>
            <a:t> fietsen, scooters, etc.</a:t>
          </a:r>
        </a:p>
      </dgm:t>
    </dgm:pt>
    <dgm:pt modelId="{F0974FBB-E5F9-409A-A2CD-7704DB3064C0}" type="parTrans" cxnId="{CFF2EF1A-2146-4368-B6E5-EE2A7CAA1984}">
      <dgm:prSet/>
      <dgm:spPr/>
      <dgm:t>
        <a:bodyPr/>
        <a:lstStyle/>
        <a:p>
          <a:endParaRPr lang="en-US"/>
        </a:p>
      </dgm:t>
    </dgm:pt>
    <dgm:pt modelId="{C8F7EA92-3F35-44E7-AA3F-33CE2189596D}" type="sibTrans" cxnId="{CFF2EF1A-2146-4368-B6E5-EE2A7CAA1984}">
      <dgm:prSet/>
      <dgm:spPr/>
      <dgm:t>
        <a:bodyPr/>
        <a:lstStyle/>
        <a:p>
          <a:endParaRPr lang="en-US"/>
        </a:p>
      </dgm:t>
    </dgm:pt>
    <dgm:pt modelId="{3AF503E7-90ED-4A87-87B5-4EAB325663F3}">
      <dgm:prSet custT="1"/>
      <dgm:spPr/>
      <dgm:t>
        <a:bodyPr/>
        <a:lstStyle/>
        <a:p>
          <a:r>
            <a:rPr lang="nl-NL" sz="900" dirty="0"/>
            <a:t>Vraag en aanbod in balans brengen. </a:t>
          </a:r>
          <a:r>
            <a:rPr lang="nl-NL" sz="900" dirty="0" err="1"/>
            <a:t>Fietsparkeren</a:t>
          </a:r>
          <a:r>
            <a:rPr lang="nl-NL" sz="900" dirty="0"/>
            <a:t>. </a:t>
          </a:r>
        </a:p>
        <a:p>
          <a:r>
            <a:rPr lang="nl-NL" sz="900" dirty="0"/>
            <a:t>Succes van OV-fiets is onverwacht. Faciliteren van fiets-infrastructuur. </a:t>
          </a:r>
        </a:p>
      </dgm:t>
    </dgm:pt>
    <dgm:pt modelId="{8F725D69-49ED-4F57-9936-5352CFAEE272}" type="parTrans" cxnId="{EC698091-6CC3-49AE-9771-48373961B4D3}">
      <dgm:prSet/>
      <dgm:spPr/>
      <dgm:t>
        <a:bodyPr/>
        <a:lstStyle/>
        <a:p>
          <a:endParaRPr lang="en-US"/>
        </a:p>
      </dgm:t>
    </dgm:pt>
    <dgm:pt modelId="{B16D1272-3DDD-43AE-B7F8-E91651200C25}" type="sibTrans" cxnId="{EC698091-6CC3-49AE-9771-48373961B4D3}">
      <dgm:prSet/>
      <dgm:spPr/>
      <dgm:t>
        <a:bodyPr/>
        <a:lstStyle/>
        <a:p>
          <a:endParaRPr lang="en-US"/>
        </a:p>
      </dgm:t>
    </dgm:pt>
    <dgm:pt modelId="{BE3A4E0F-674B-41E1-8E1F-E9AA38A370E1}">
      <dgm:prSet custT="1"/>
      <dgm:spPr/>
      <dgm:t>
        <a:bodyPr/>
        <a:lstStyle/>
        <a:p>
          <a:r>
            <a:rPr lang="nl-NL" sz="900" dirty="0"/>
            <a:t>Andere modaliteiten dan auto zijn meestal goed voor leefbaarheid in de stad. Faciliteren van deze initiatieven door ruimte te beiden voor stalling.</a:t>
          </a:r>
        </a:p>
      </dgm:t>
    </dgm:pt>
    <dgm:pt modelId="{C4B8E421-54C2-4118-B767-43585743BA33}" type="parTrans" cxnId="{BED448DA-7626-4A02-8DF8-B0DA6227887A}">
      <dgm:prSet/>
      <dgm:spPr/>
      <dgm:t>
        <a:bodyPr/>
        <a:lstStyle/>
        <a:p>
          <a:endParaRPr lang="en-US"/>
        </a:p>
      </dgm:t>
    </dgm:pt>
    <dgm:pt modelId="{17109F99-21C1-404C-9B87-467A0D3AFE5A}" type="sibTrans" cxnId="{BED448DA-7626-4A02-8DF8-B0DA6227887A}">
      <dgm:prSet/>
      <dgm:spPr/>
      <dgm:t>
        <a:bodyPr/>
        <a:lstStyle/>
        <a:p>
          <a:endParaRPr lang="en-US"/>
        </a:p>
      </dgm:t>
    </dgm:pt>
    <dgm:pt modelId="{4331F9E4-B3D6-4A3D-B5F0-80563E9BB31A}">
      <dgm:prSet custT="1"/>
      <dgm:spPr/>
      <dgm:t>
        <a:bodyPr/>
        <a:lstStyle/>
        <a:p>
          <a:r>
            <a:rPr lang="nl-NL" sz="900" dirty="0"/>
            <a:t>(1) Inzicht door experimenten. </a:t>
          </a:r>
        </a:p>
        <a:p>
          <a:r>
            <a:rPr lang="nl-NL" sz="900" dirty="0"/>
            <a:t>(2) Modellen waarin deze modaliteiten goed worden meegenomen. Als voor en natransport OV spelen ze een belangrijke rol (succes OV-fiets)</a:t>
          </a:r>
        </a:p>
      </dgm:t>
    </dgm:pt>
    <dgm:pt modelId="{8E486FFF-E648-4FA1-B321-8A2CE3977F29}" type="parTrans" cxnId="{998C32C5-E873-46FC-A816-63FA39128E84}">
      <dgm:prSet/>
      <dgm:spPr/>
      <dgm:t>
        <a:bodyPr/>
        <a:lstStyle/>
        <a:p>
          <a:endParaRPr lang="en-US"/>
        </a:p>
      </dgm:t>
    </dgm:pt>
    <dgm:pt modelId="{3C52E5C1-C40A-4D9B-9CF2-F409A8D48421}" type="sibTrans" cxnId="{998C32C5-E873-46FC-A816-63FA39128E84}">
      <dgm:prSet/>
      <dgm:spPr/>
      <dgm:t>
        <a:bodyPr/>
        <a:lstStyle/>
        <a:p>
          <a:endParaRPr lang="en-US"/>
        </a:p>
      </dgm:t>
    </dgm:pt>
    <dgm:pt modelId="{730FDAFB-D2A3-4229-AC7A-8F703F1D71B5}" type="pres">
      <dgm:prSet presAssocID="{48287464-7158-439B-8B9D-3B0355A3095D}" presName="theList" presStyleCnt="0">
        <dgm:presLayoutVars>
          <dgm:dir/>
          <dgm:animLvl val="lvl"/>
          <dgm:resizeHandles val="exact"/>
        </dgm:presLayoutVars>
      </dgm:prSet>
      <dgm:spPr/>
    </dgm:pt>
    <dgm:pt modelId="{4BF8CB8B-B67C-4605-B8FB-5F19D8209EDE}" type="pres">
      <dgm:prSet presAssocID="{412B599B-6A4A-46D0-9BC1-B6760E16836F}" presName="compNode" presStyleCnt="0"/>
      <dgm:spPr/>
    </dgm:pt>
    <dgm:pt modelId="{FA89D5D1-74BB-45A7-9ABF-BA0853DFBBFD}" type="pres">
      <dgm:prSet presAssocID="{412B599B-6A4A-46D0-9BC1-B6760E16836F}" presName="aNode" presStyleLbl="bgShp" presStyleIdx="0" presStyleCnt="4" custScaleY="93478" custLinFactNeighborX="-578" custLinFactNeighborY="-1562"/>
      <dgm:spPr/>
    </dgm:pt>
    <dgm:pt modelId="{EDD8BE86-97F9-4197-81E7-AB92575F9A62}" type="pres">
      <dgm:prSet presAssocID="{412B599B-6A4A-46D0-9BC1-B6760E16836F}" presName="textNode" presStyleLbl="bgShp" presStyleIdx="0" presStyleCnt="4"/>
      <dgm:spPr/>
    </dgm:pt>
    <dgm:pt modelId="{EE58797F-7171-4A58-A889-D223BCFE9E97}" type="pres">
      <dgm:prSet presAssocID="{412B599B-6A4A-46D0-9BC1-B6760E16836F}" presName="compChildNode" presStyleCnt="0"/>
      <dgm:spPr/>
    </dgm:pt>
    <dgm:pt modelId="{5418104D-22A3-4033-A910-389EBA3DF987}" type="pres">
      <dgm:prSet presAssocID="{412B599B-6A4A-46D0-9BC1-B6760E16836F}" presName="theInnerList" presStyleCnt="0"/>
      <dgm:spPr/>
    </dgm:pt>
    <dgm:pt modelId="{C8131F94-3BA6-4F72-A1B6-FF0F84E78945}" type="pres">
      <dgm:prSet presAssocID="{FF12A9B9-AA31-442C-B81A-49BE0B1A3C89}" presName="childNode" presStyleLbl="node1" presStyleIdx="0" presStyleCnt="8" custScaleX="144408" custScaleY="1372438">
        <dgm:presLayoutVars>
          <dgm:bulletEnabled val="1"/>
        </dgm:presLayoutVars>
      </dgm:prSet>
      <dgm:spPr/>
    </dgm:pt>
    <dgm:pt modelId="{F711C2B2-D162-4CD6-883F-3461BAD9BFC9}" type="pres">
      <dgm:prSet presAssocID="{FF12A9B9-AA31-442C-B81A-49BE0B1A3C89}" presName="aSpace2" presStyleCnt="0"/>
      <dgm:spPr/>
    </dgm:pt>
    <dgm:pt modelId="{46F86A8D-46BF-4BF3-A97C-18DA986832F6}" type="pres">
      <dgm:prSet presAssocID="{8435C967-675B-4890-BDCC-17CC99C330D5}" presName="childNode" presStyleLbl="node1" presStyleIdx="1" presStyleCnt="8" custScaleX="143333" custScaleY="651580" custLinFactY="56220" custLinFactNeighborX="-672" custLinFactNeighborY="100000">
        <dgm:presLayoutVars>
          <dgm:bulletEnabled val="1"/>
        </dgm:presLayoutVars>
      </dgm:prSet>
      <dgm:spPr/>
    </dgm:pt>
    <dgm:pt modelId="{3AEB30E4-EC52-4D35-AAC1-CBA644249394}" type="pres">
      <dgm:prSet presAssocID="{412B599B-6A4A-46D0-9BC1-B6760E16836F}" presName="aSpace" presStyleCnt="0"/>
      <dgm:spPr/>
    </dgm:pt>
    <dgm:pt modelId="{7B00D4BF-6659-4734-B067-12C3C7CAAE53}" type="pres">
      <dgm:prSet presAssocID="{DC62BCC2-2596-4E0F-B594-7154894D08FA}" presName="compNode" presStyleCnt="0"/>
      <dgm:spPr/>
    </dgm:pt>
    <dgm:pt modelId="{96F31EBE-C557-4596-BB0F-A566D9DB1917}" type="pres">
      <dgm:prSet presAssocID="{DC62BCC2-2596-4E0F-B594-7154894D08FA}" presName="aNode" presStyleLbl="bgShp" presStyleIdx="1" presStyleCnt="4" custScaleY="93478" custLinFactNeighborX="-578" custLinFactNeighborY="-1562"/>
      <dgm:spPr/>
    </dgm:pt>
    <dgm:pt modelId="{C39FB6B5-B0CB-4756-B56B-8DD29B44FABD}" type="pres">
      <dgm:prSet presAssocID="{DC62BCC2-2596-4E0F-B594-7154894D08FA}" presName="textNode" presStyleLbl="bgShp" presStyleIdx="1" presStyleCnt="4"/>
      <dgm:spPr/>
    </dgm:pt>
    <dgm:pt modelId="{690B7A75-52D0-4C1C-8474-FD35E7CD90B6}" type="pres">
      <dgm:prSet presAssocID="{DC62BCC2-2596-4E0F-B594-7154894D08FA}" presName="compChildNode" presStyleCnt="0"/>
      <dgm:spPr/>
    </dgm:pt>
    <dgm:pt modelId="{5DBEA9A4-A1DB-4D38-B8E7-A195D096D011}" type="pres">
      <dgm:prSet presAssocID="{DC62BCC2-2596-4E0F-B594-7154894D08FA}" presName="theInnerList" presStyleCnt="0"/>
      <dgm:spPr/>
    </dgm:pt>
    <dgm:pt modelId="{076817B2-20A9-4176-913B-AF922FCC8BCC}" type="pres">
      <dgm:prSet presAssocID="{BE00E7B0-D051-4304-AC4E-56454770A77E}" presName="childNode" presStyleLbl="node1" presStyleIdx="2" presStyleCnt="8" custScaleX="144408" custScaleY="2000000">
        <dgm:presLayoutVars>
          <dgm:bulletEnabled val="1"/>
        </dgm:presLayoutVars>
      </dgm:prSet>
      <dgm:spPr/>
    </dgm:pt>
    <dgm:pt modelId="{FE39E205-FFD8-40D3-BF02-C7C12CC1DF6A}" type="pres">
      <dgm:prSet presAssocID="{BE00E7B0-D051-4304-AC4E-56454770A77E}" presName="aSpace2" presStyleCnt="0"/>
      <dgm:spPr/>
    </dgm:pt>
    <dgm:pt modelId="{127A3E76-9057-487F-BD15-59CDB0DEE62E}" type="pres">
      <dgm:prSet presAssocID="{3AF503E7-90ED-4A87-87B5-4EAB325663F3}" presName="childNode" presStyleLbl="node1" presStyleIdx="3" presStyleCnt="8" custScaleX="142899" custScaleY="529391" custLinFactY="57178" custLinFactNeighborY="100000">
        <dgm:presLayoutVars>
          <dgm:bulletEnabled val="1"/>
        </dgm:presLayoutVars>
      </dgm:prSet>
      <dgm:spPr/>
    </dgm:pt>
    <dgm:pt modelId="{54D977AD-C853-4CE3-B174-141ABDAF1989}" type="pres">
      <dgm:prSet presAssocID="{DC62BCC2-2596-4E0F-B594-7154894D08FA}" presName="aSpace" presStyleCnt="0"/>
      <dgm:spPr/>
    </dgm:pt>
    <dgm:pt modelId="{60756412-F3C5-4F8A-9F73-E5BDB0CB3959}" type="pres">
      <dgm:prSet presAssocID="{1AE111FC-25A1-4B8D-8E03-83A9BCA79561}" presName="compNode" presStyleCnt="0"/>
      <dgm:spPr/>
    </dgm:pt>
    <dgm:pt modelId="{905DB16B-784C-4C2F-AA5A-A0FEAA0C80DA}" type="pres">
      <dgm:prSet presAssocID="{1AE111FC-25A1-4B8D-8E03-83A9BCA79561}" presName="aNode" presStyleLbl="bgShp" presStyleIdx="2" presStyleCnt="4" custScaleY="93478" custLinFactNeighborX="-578" custLinFactNeighborY="-1562"/>
      <dgm:spPr/>
    </dgm:pt>
    <dgm:pt modelId="{93B67FD8-16EB-45FC-847A-C2FD71331968}" type="pres">
      <dgm:prSet presAssocID="{1AE111FC-25A1-4B8D-8E03-83A9BCA79561}" presName="textNode" presStyleLbl="bgShp" presStyleIdx="2" presStyleCnt="4"/>
      <dgm:spPr/>
    </dgm:pt>
    <dgm:pt modelId="{ED5624EC-768F-4369-ADF8-2A323D5F3F15}" type="pres">
      <dgm:prSet presAssocID="{1AE111FC-25A1-4B8D-8E03-83A9BCA79561}" presName="compChildNode" presStyleCnt="0"/>
      <dgm:spPr/>
    </dgm:pt>
    <dgm:pt modelId="{7596E0A9-987A-42D9-9D16-64640EF7E857}" type="pres">
      <dgm:prSet presAssocID="{1AE111FC-25A1-4B8D-8E03-83A9BCA79561}" presName="theInnerList" presStyleCnt="0"/>
      <dgm:spPr/>
    </dgm:pt>
    <dgm:pt modelId="{5B1DAC51-3DBF-43B8-A460-359479368E9C}" type="pres">
      <dgm:prSet presAssocID="{4BEEDA31-218C-4722-AE56-6BA4EBF9FF2F}" presName="childNode" presStyleLbl="node1" presStyleIdx="4" presStyleCnt="8" custScaleX="144408" custScaleY="2000000">
        <dgm:presLayoutVars>
          <dgm:bulletEnabled val="1"/>
        </dgm:presLayoutVars>
      </dgm:prSet>
      <dgm:spPr/>
    </dgm:pt>
    <dgm:pt modelId="{3BDC8690-C43B-4202-8DFA-9E989D797C4E}" type="pres">
      <dgm:prSet presAssocID="{4BEEDA31-218C-4722-AE56-6BA4EBF9FF2F}" presName="aSpace2" presStyleCnt="0"/>
      <dgm:spPr/>
    </dgm:pt>
    <dgm:pt modelId="{3FC892BA-E266-4D5B-807C-69D10CBA7093}" type="pres">
      <dgm:prSet presAssocID="{BE3A4E0F-674B-41E1-8E1F-E9AA38A370E1}" presName="childNode" presStyleLbl="node1" presStyleIdx="5" presStyleCnt="8" custScaleX="141122" custScaleY="864624" custLinFactY="52183" custLinFactNeighborX="0" custLinFactNeighborY="100000">
        <dgm:presLayoutVars>
          <dgm:bulletEnabled val="1"/>
        </dgm:presLayoutVars>
      </dgm:prSet>
      <dgm:spPr/>
    </dgm:pt>
    <dgm:pt modelId="{6D3CCA6A-D182-4B97-ADB7-A863A66518B0}" type="pres">
      <dgm:prSet presAssocID="{1AE111FC-25A1-4B8D-8E03-83A9BCA79561}" presName="aSpace" presStyleCnt="0"/>
      <dgm:spPr/>
    </dgm:pt>
    <dgm:pt modelId="{12984278-221D-4796-A89F-2242939F6A81}" type="pres">
      <dgm:prSet presAssocID="{75090325-D9A1-449A-BEAB-A910651AB8D0}" presName="compNode" presStyleCnt="0"/>
      <dgm:spPr/>
    </dgm:pt>
    <dgm:pt modelId="{D82E6E91-F1DC-45E8-A047-7D5EC22B6070}" type="pres">
      <dgm:prSet presAssocID="{75090325-D9A1-449A-BEAB-A910651AB8D0}" presName="aNode" presStyleLbl="bgShp" presStyleIdx="3" presStyleCnt="4" custScaleX="125010" custScaleY="93478" custLinFactNeighborX="-578" custLinFactNeighborY="-1562"/>
      <dgm:spPr/>
    </dgm:pt>
    <dgm:pt modelId="{7C22102E-2B9B-45BC-A423-31D34C2E47EE}" type="pres">
      <dgm:prSet presAssocID="{75090325-D9A1-449A-BEAB-A910651AB8D0}" presName="textNode" presStyleLbl="bgShp" presStyleIdx="3" presStyleCnt="4"/>
      <dgm:spPr/>
    </dgm:pt>
    <dgm:pt modelId="{98838932-1493-4A26-AF13-10F72C7305E1}" type="pres">
      <dgm:prSet presAssocID="{75090325-D9A1-449A-BEAB-A910651AB8D0}" presName="compChildNode" presStyleCnt="0"/>
      <dgm:spPr/>
    </dgm:pt>
    <dgm:pt modelId="{504AEACF-B50B-4BBC-BA4F-D180DA562B8B}" type="pres">
      <dgm:prSet presAssocID="{75090325-D9A1-449A-BEAB-A910651AB8D0}" presName="theInnerList" presStyleCnt="0"/>
      <dgm:spPr/>
    </dgm:pt>
    <dgm:pt modelId="{38BB6C29-E547-4618-B7E1-16468C665315}" type="pres">
      <dgm:prSet presAssocID="{2A4C14D5-8261-4E4A-A57F-7BCB97EE62A0}" presName="childNode" presStyleLbl="node1" presStyleIdx="6" presStyleCnt="8" custScaleX="162772" custScaleY="377361">
        <dgm:presLayoutVars>
          <dgm:bulletEnabled val="1"/>
        </dgm:presLayoutVars>
      </dgm:prSet>
      <dgm:spPr/>
    </dgm:pt>
    <dgm:pt modelId="{9AC91C0E-7596-46C3-8B9C-E1A99FB11CCD}" type="pres">
      <dgm:prSet presAssocID="{2A4C14D5-8261-4E4A-A57F-7BCB97EE62A0}" presName="aSpace2" presStyleCnt="0"/>
      <dgm:spPr/>
    </dgm:pt>
    <dgm:pt modelId="{36C50B5F-8E66-41BE-BFD8-495DA2CA38FA}" type="pres">
      <dgm:prSet presAssocID="{4331F9E4-B3D6-4A3D-B5F0-80563E9BB31A}" presName="childNode" presStyleLbl="node1" presStyleIdx="7" presStyleCnt="8" custScaleX="157708" custScaleY="187177" custLinFactNeighborY="89766">
        <dgm:presLayoutVars>
          <dgm:bulletEnabled val="1"/>
        </dgm:presLayoutVars>
      </dgm:prSet>
      <dgm:spPr/>
    </dgm:pt>
  </dgm:ptLst>
  <dgm:cxnLst>
    <dgm:cxn modelId="{5A5F1E16-EAA6-4BC7-B9D4-007CBF5311ED}" type="presOf" srcId="{48287464-7158-439B-8B9D-3B0355A3095D}" destId="{730FDAFB-D2A3-4229-AC7A-8F703F1D71B5}" srcOrd="0" destOrd="0" presId="urn:microsoft.com/office/officeart/2005/8/layout/lProcess2"/>
    <dgm:cxn modelId="{CFF2EF1A-2146-4368-B6E5-EE2A7CAA1984}" srcId="{412B599B-6A4A-46D0-9BC1-B6760E16836F}" destId="{8435C967-675B-4890-BDCC-17CC99C330D5}" srcOrd="1" destOrd="0" parTransId="{F0974FBB-E5F9-409A-A2CD-7704DB3064C0}" sibTransId="{C8F7EA92-3F35-44E7-AA3F-33CE2189596D}"/>
    <dgm:cxn modelId="{C3A05E1F-7E80-492B-A40F-B66E9D5299D2}" srcId="{48287464-7158-439B-8B9D-3B0355A3095D}" destId="{75090325-D9A1-449A-BEAB-A910651AB8D0}" srcOrd="3" destOrd="0" parTransId="{445EEB35-2688-4FEC-8533-72C18673E688}" sibTransId="{E7F97F62-9E14-4EEC-B35C-BEF37981D93B}"/>
    <dgm:cxn modelId="{1662FF22-8F42-4AF0-BF6C-4AF8095743AE}" type="presOf" srcId="{3AF503E7-90ED-4A87-87B5-4EAB325663F3}" destId="{127A3E76-9057-487F-BD15-59CDB0DEE62E}" srcOrd="0" destOrd="0" presId="urn:microsoft.com/office/officeart/2005/8/layout/lProcess2"/>
    <dgm:cxn modelId="{42859131-ABE9-4B35-9FEC-BB43C0CB8991}" type="presOf" srcId="{75090325-D9A1-449A-BEAB-A910651AB8D0}" destId="{D82E6E91-F1DC-45E8-A047-7D5EC22B6070}" srcOrd="0" destOrd="0" presId="urn:microsoft.com/office/officeart/2005/8/layout/lProcess2"/>
    <dgm:cxn modelId="{ABFFEE37-6D7E-4C09-83FB-8FC3AFA81174}" srcId="{48287464-7158-439B-8B9D-3B0355A3095D}" destId="{1AE111FC-25A1-4B8D-8E03-83A9BCA79561}" srcOrd="2" destOrd="0" parTransId="{3C2E850F-0121-4D31-8581-B3EF5E94D868}" sibTransId="{D369341F-F9E2-4D29-A862-129704BC83E5}"/>
    <dgm:cxn modelId="{5BBB673B-AFA1-4E46-B60D-253E9B6D4569}" type="presOf" srcId="{4331F9E4-B3D6-4A3D-B5F0-80563E9BB31A}" destId="{36C50B5F-8E66-41BE-BFD8-495DA2CA38FA}" srcOrd="0" destOrd="0" presId="urn:microsoft.com/office/officeart/2005/8/layout/lProcess2"/>
    <dgm:cxn modelId="{FE01735D-D78D-4246-9C48-AC605F05EA5B}" type="presOf" srcId="{1AE111FC-25A1-4B8D-8E03-83A9BCA79561}" destId="{93B67FD8-16EB-45FC-847A-C2FD71331968}" srcOrd="1" destOrd="0" presId="urn:microsoft.com/office/officeart/2005/8/layout/lProcess2"/>
    <dgm:cxn modelId="{6990B866-4D99-455D-B46A-EDD839CEDEC3}" type="presOf" srcId="{2A4C14D5-8261-4E4A-A57F-7BCB97EE62A0}" destId="{38BB6C29-E547-4618-B7E1-16468C665315}" srcOrd="0" destOrd="0" presId="urn:microsoft.com/office/officeart/2005/8/layout/lProcess2"/>
    <dgm:cxn modelId="{B108BB66-1177-4672-84D1-C249BAA3482A}" type="presOf" srcId="{DC62BCC2-2596-4E0F-B594-7154894D08FA}" destId="{C39FB6B5-B0CB-4756-B56B-8DD29B44FABD}" srcOrd="1" destOrd="0" presId="urn:microsoft.com/office/officeart/2005/8/layout/lProcess2"/>
    <dgm:cxn modelId="{688A7F6C-3FA7-491B-BCA2-9DB62B4D6441}" type="presOf" srcId="{FF12A9B9-AA31-442C-B81A-49BE0B1A3C89}" destId="{C8131F94-3BA6-4F72-A1B6-FF0F84E78945}" srcOrd="0" destOrd="0" presId="urn:microsoft.com/office/officeart/2005/8/layout/lProcess2"/>
    <dgm:cxn modelId="{1F227F5A-EA70-4C29-99CD-4EBB2EAB38B8}" srcId="{412B599B-6A4A-46D0-9BC1-B6760E16836F}" destId="{FF12A9B9-AA31-442C-B81A-49BE0B1A3C89}" srcOrd="0" destOrd="0" parTransId="{5ED9FEF9-8161-4DEF-ABB4-32E36A8F30DD}" sibTransId="{3528EB81-59C6-4D94-BE92-D805512360D1}"/>
    <dgm:cxn modelId="{E4317991-4AB0-4EC7-A27F-22D072F005E6}" srcId="{75090325-D9A1-449A-BEAB-A910651AB8D0}" destId="{2A4C14D5-8261-4E4A-A57F-7BCB97EE62A0}" srcOrd="0" destOrd="0" parTransId="{8C4289BE-371E-4203-AE73-921ABE9DAF0C}" sibTransId="{C7DAEF26-4FA0-4BBA-8E81-552D2EFEF77B}"/>
    <dgm:cxn modelId="{EC698091-6CC3-49AE-9771-48373961B4D3}" srcId="{DC62BCC2-2596-4E0F-B594-7154894D08FA}" destId="{3AF503E7-90ED-4A87-87B5-4EAB325663F3}" srcOrd="1" destOrd="0" parTransId="{8F725D69-49ED-4F57-9936-5352CFAEE272}" sibTransId="{B16D1272-3DDD-43AE-B7F8-E91651200C25}"/>
    <dgm:cxn modelId="{C8FC50AD-14D3-40B1-8962-A65EA481E161}" srcId="{DC62BCC2-2596-4E0F-B594-7154894D08FA}" destId="{BE00E7B0-D051-4304-AC4E-56454770A77E}" srcOrd="0" destOrd="0" parTransId="{D3B1DFFB-7C18-4EBF-B85D-432703270273}" sibTransId="{A509B1C9-7CC9-4F13-9D72-6B12F64AE473}"/>
    <dgm:cxn modelId="{D5D495B2-FD01-48C8-8E36-7242D4F3DB95}" type="presOf" srcId="{BE3A4E0F-674B-41E1-8E1F-E9AA38A370E1}" destId="{3FC892BA-E266-4D5B-807C-69D10CBA7093}" srcOrd="0" destOrd="0" presId="urn:microsoft.com/office/officeart/2005/8/layout/lProcess2"/>
    <dgm:cxn modelId="{A74826B3-A349-43D1-9898-F8242A58FEA5}" type="presOf" srcId="{412B599B-6A4A-46D0-9BC1-B6760E16836F}" destId="{EDD8BE86-97F9-4197-81E7-AB92575F9A62}" srcOrd="1" destOrd="0" presId="urn:microsoft.com/office/officeart/2005/8/layout/lProcess2"/>
    <dgm:cxn modelId="{FE842CB5-549C-4E80-BE36-36A30E914A4E}" srcId="{1AE111FC-25A1-4B8D-8E03-83A9BCA79561}" destId="{4BEEDA31-218C-4722-AE56-6BA4EBF9FF2F}" srcOrd="0" destOrd="0" parTransId="{A4900156-4C59-48CE-9C43-AD6BAF72EF09}" sibTransId="{F0E6186C-80C8-4B0A-921E-659AD3BFC680}"/>
    <dgm:cxn modelId="{D0C70EB6-922A-4B41-BE8A-989843D48CC1}" type="presOf" srcId="{75090325-D9A1-449A-BEAB-A910651AB8D0}" destId="{7C22102E-2B9B-45BC-A423-31D34C2E47EE}" srcOrd="1" destOrd="0" presId="urn:microsoft.com/office/officeart/2005/8/layout/lProcess2"/>
    <dgm:cxn modelId="{A6CE5CBB-E550-441E-B100-5DE1CDA1BF7C}" srcId="{48287464-7158-439B-8B9D-3B0355A3095D}" destId="{412B599B-6A4A-46D0-9BC1-B6760E16836F}" srcOrd="0" destOrd="0" parTransId="{43A866BC-8D53-4D65-9C64-FA7E3FE617F0}" sibTransId="{6CBE3A6D-2EB2-4BF5-B395-3CEF1EE994D8}"/>
    <dgm:cxn modelId="{9C878ABE-7DB8-410E-8A2A-5B763094A50F}" type="presOf" srcId="{1AE111FC-25A1-4B8D-8E03-83A9BCA79561}" destId="{905DB16B-784C-4C2F-AA5A-A0FEAA0C80DA}" srcOrd="0" destOrd="0" presId="urn:microsoft.com/office/officeart/2005/8/layout/lProcess2"/>
    <dgm:cxn modelId="{998C32C5-E873-46FC-A816-63FA39128E84}" srcId="{75090325-D9A1-449A-BEAB-A910651AB8D0}" destId="{4331F9E4-B3D6-4A3D-B5F0-80563E9BB31A}" srcOrd="1" destOrd="0" parTransId="{8E486FFF-E648-4FA1-B321-8A2CE3977F29}" sibTransId="{3C52E5C1-C40A-4D9B-9CF2-F409A8D48421}"/>
    <dgm:cxn modelId="{D5B7FFC5-727C-41CD-913D-14A5C1AEEFCB}" type="presOf" srcId="{4BEEDA31-218C-4722-AE56-6BA4EBF9FF2F}" destId="{5B1DAC51-3DBF-43B8-A460-359479368E9C}" srcOrd="0" destOrd="0" presId="urn:microsoft.com/office/officeart/2005/8/layout/lProcess2"/>
    <dgm:cxn modelId="{8E9A8ACA-B049-483C-A5E0-CD802ECEFD91}" type="presOf" srcId="{8435C967-675B-4890-BDCC-17CC99C330D5}" destId="{46F86A8D-46BF-4BF3-A97C-18DA986832F6}" srcOrd="0" destOrd="0" presId="urn:microsoft.com/office/officeart/2005/8/layout/lProcess2"/>
    <dgm:cxn modelId="{65A95BD4-FBB3-49CE-BE84-B327D142C654}" type="presOf" srcId="{BE00E7B0-D051-4304-AC4E-56454770A77E}" destId="{076817B2-20A9-4176-913B-AF922FCC8BCC}" srcOrd="0" destOrd="0" presId="urn:microsoft.com/office/officeart/2005/8/layout/lProcess2"/>
    <dgm:cxn modelId="{BED448DA-7626-4A02-8DF8-B0DA6227887A}" srcId="{1AE111FC-25A1-4B8D-8E03-83A9BCA79561}" destId="{BE3A4E0F-674B-41E1-8E1F-E9AA38A370E1}" srcOrd="1" destOrd="0" parTransId="{C4B8E421-54C2-4118-B767-43585743BA33}" sibTransId="{17109F99-21C1-404C-9B87-467A0D3AFE5A}"/>
    <dgm:cxn modelId="{B163CCE3-3E66-49A9-8739-8717EFB01AC6}" type="presOf" srcId="{DC62BCC2-2596-4E0F-B594-7154894D08FA}" destId="{96F31EBE-C557-4596-BB0F-A566D9DB1917}" srcOrd="0" destOrd="0" presId="urn:microsoft.com/office/officeart/2005/8/layout/lProcess2"/>
    <dgm:cxn modelId="{09C233ED-3CBE-4B05-B9E6-0E66849639C9}" srcId="{48287464-7158-439B-8B9D-3B0355A3095D}" destId="{DC62BCC2-2596-4E0F-B594-7154894D08FA}" srcOrd="1" destOrd="0" parTransId="{62567FE6-7BEC-4ECE-8EDC-DC5058D68906}" sibTransId="{21CEAA13-AE63-4863-9E4E-C6478AAFD78D}"/>
    <dgm:cxn modelId="{EAB8C8FF-120B-4A14-AEAE-1E93299D8CF6}" type="presOf" srcId="{412B599B-6A4A-46D0-9BC1-B6760E16836F}" destId="{FA89D5D1-74BB-45A7-9ABF-BA0853DFBBFD}" srcOrd="0" destOrd="0" presId="urn:microsoft.com/office/officeart/2005/8/layout/lProcess2"/>
    <dgm:cxn modelId="{AEB7B94A-0AE2-4735-A548-EF74E514170C}" type="presParOf" srcId="{730FDAFB-D2A3-4229-AC7A-8F703F1D71B5}" destId="{4BF8CB8B-B67C-4605-B8FB-5F19D8209EDE}" srcOrd="0" destOrd="0" presId="urn:microsoft.com/office/officeart/2005/8/layout/lProcess2"/>
    <dgm:cxn modelId="{91264ED8-3E42-4A88-9915-CC96F09D4F22}" type="presParOf" srcId="{4BF8CB8B-B67C-4605-B8FB-5F19D8209EDE}" destId="{FA89D5D1-74BB-45A7-9ABF-BA0853DFBBFD}" srcOrd="0" destOrd="0" presId="urn:microsoft.com/office/officeart/2005/8/layout/lProcess2"/>
    <dgm:cxn modelId="{D7CBF158-0711-499E-BFA6-F191CF19970B}" type="presParOf" srcId="{4BF8CB8B-B67C-4605-B8FB-5F19D8209EDE}" destId="{EDD8BE86-97F9-4197-81E7-AB92575F9A62}" srcOrd="1" destOrd="0" presId="urn:microsoft.com/office/officeart/2005/8/layout/lProcess2"/>
    <dgm:cxn modelId="{EBE51032-C900-429B-8ECB-6A3A46BDF45B}" type="presParOf" srcId="{4BF8CB8B-B67C-4605-B8FB-5F19D8209EDE}" destId="{EE58797F-7171-4A58-A889-D223BCFE9E97}" srcOrd="2" destOrd="0" presId="urn:microsoft.com/office/officeart/2005/8/layout/lProcess2"/>
    <dgm:cxn modelId="{279D9D98-AEA4-4AF6-9FDE-2B20DF3E8F39}" type="presParOf" srcId="{EE58797F-7171-4A58-A889-D223BCFE9E97}" destId="{5418104D-22A3-4033-A910-389EBA3DF987}" srcOrd="0" destOrd="0" presId="urn:microsoft.com/office/officeart/2005/8/layout/lProcess2"/>
    <dgm:cxn modelId="{5738AB30-6F95-4034-99F3-788CC93149CC}" type="presParOf" srcId="{5418104D-22A3-4033-A910-389EBA3DF987}" destId="{C8131F94-3BA6-4F72-A1B6-FF0F84E78945}" srcOrd="0" destOrd="0" presId="urn:microsoft.com/office/officeart/2005/8/layout/lProcess2"/>
    <dgm:cxn modelId="{EC6532A2-F403-4724-9036-2B783D8659F9}" type="presParOf" srcId="{5418104D-22A3-4033-A910-389EBA3DF987}" destId="{F711C2B2-D162-4CD6-883F-3461BAD9BFC9}" srcOrd="1" destOrd="0" presId="urn:microsoft.com/office/officeart/2005/8/layout/lProcess2"/>
    <dgm:cxn modelId="{CB617BAA-F302-49E2-926D-4ACCDB739BEB}" type="presParOf" srcId="{5418104D-22A3-4033-A910-389EBA3DF987}" destId="{46F86A8D-46BF-4BF3-A97C-18DA986832F6}" srcOrd="2" destOrd="0" presId="urn:microsoft.com/office/officeart/2005/8/layout/lProcess2"/>
    <dgm:cxn modelId="{80139C84-7354-42FA-9570-9264B3B73021}" type="presParOf" srcId="{730FDAFB-D2A3-4229-AC7A-8F703F1D71B5}" destId="{3AEB30E4-EC52-4D35-AAC1-CBA644249394}" srcOrd="1" destOrd="0" presId="urn:microsoft.com/office/officeart/2005/8/layout/lProcess2"/>
    <dgm:cxn modelId="{C6CBB69A-6DB3-4042-9B37-7626F29385A2}" type="presParOf" srcId="{730FDAFB-D2A3-4229-AC7A-8F703F1D71B5}" destId="{7B00D4BF-6659-4734-B067-12C3C7CAAE53}" srcOrd="2" destOrd="0" presId="urn:microsoft.com/office/officeart/2005/8/layout/lProcess2"/>
    <dgm:cxn modelId="{09457024-CCA0-41F9-9FA7-6D2375A82E5E}" type="presParOf" srcId="{7B00D4BF-6659-4734-B067-12C3C7CAAE53}" destId="{96F31EBE-C557-4596-BB0F-A566D9DB1917}" srcOrd="0" destOrd="0" presId="urn:microsoft.com/office/officeart/2005/8/layout/lProcess2"/>
    <dgm:cxn modelId="{AEBDD6EC-C252-4CD0-8F7D-C858760EB868}" type="presParOf" srcId="{7B00D4BF-6659-4734-B067-12C3C7CAAE53}" destId="{C39FB6B5-B0CB-4756-B56B-8DD29B44FABD}" srcOrd="1" destOrd="0" presId="urn:microsoft.com/office/officeart/2005/8/layout/lProcess2"/>
    <dgm:cxn modelId="{D8C0E461-F821-4AE8-A921-36CCAB54B462}" type="presParOf" srcId="{7B00D4BF-6659-4734-B067-12C3C7CAAE53}" destId="{690B7A75-52D0-4C1C-8474-FD35E7CD90B6}" srcOrd="2" destOrd="0" presId="urn:microsoft.com/office/officeart/2005/8/layout/lProcess2"/>
    <dgm:cxn modelId="{484E903E-E2AE-4486-BC86-D64201CABE98}" type="presParOf" srcId="{690B7A75-52D0-4C1C-8474-FD35E7CD90B6}" destId="{5DBEA9A4-A1DB-4D38-B8E7-A195D096D011}" srcOrd="0" destOrd="0" presId="urn:microsoft.com/office/officeart/2005/8/layout/lProcess2"/>
    <dgm:cxn modelId="{F5D37E4E-863A-441A-AD5B-698F6A20DAFA}" type="presParOf" srcId="{5DBEA9A4-A1DB-4D38-B8E7-A195D096D011}" destId="{076817B2-20A9-4176-913B-AF922FCC8BCC}" srcOrd="0" destOrd="0" presId="urn:microsoft.com/office/officeart/2005/8/layout/lProcess2"/>
    <dgm:cxn modelId="{A79596C8-7CA0-4331-9222-937C190CC164}" type="presParOf" srcId="{5DBEA9A4-A1DB-4D38-B8E7-A195D096D011}" destId="{FE39E205-FFD8-40D3-BF02-C7C12CC1DF6A}" srcOrd="1" destOrd="0" presId="urn:microsoft.com/office/officeart/2005/8/layout/lProcess2"/>
    <dgm:cxn modelId="{966F8524-995E-4972-B560-736A652A2BD5}" type="presParOf" srcId="{5DBEA9A4-A1DB-4D38-B8E7-A195D096D011}" destId="{127A3E76-9057-487F-BD15-59CDB0DEE62E}" srcOrd="2" destOrd="0" presId="urn:microsoft.com/office/officeart/2005/8/layout/lProcess2"/>
    <dgm:cxn modelId="{159BAE05-5289-440E-996D-A12D72470983}" type="presParOf" srcId="{730FDAFB-D2A3-4229-AC7A-8F703F1D71B5}" destId="{54D977AD-C853-4CE3-B174-141ABDAF1989}" srcOrd="3" destOrd="0" presId="urn:microsoft.com/office/officeart/2005/8/layout/lProcess2"/>
    <dgm:cxn modelId="{B622CC76-012A-42C4-A21F-3CC755EE390D}" type="presParOf" srcId="{730FDAFB-D2A3-4229-AC7A-8F703F1D71B5}" destId="{60756412-F3C5-4F8A-9F73-E5BDB0CB3959}" srcOrd="4" destOrd="0" presId="urn:microsoft.com/office/officeart/2005/8/layout/lProcess2"/>
    <dgm:cxn modelId="{121A847D-D8D2-4483-AE1A-B477C9F7FB57}" type="presParOf" srcId="{60756412-F3C5-4F8A-9F73-E5BDB0CB3959}" destId="{905DB16B-784C-4C2F-AA5A-A0FEAA0C80DA}" srcOrd="0" destOrd="0" presId="urn:microsoft.com/office/officeart/2005/8/layout/lProcess2"/>
    <dgm:cxn modelId="{CF3F2A45-64DD-4CDA-B485-8D7C90F7578D}" type="presParOf" srcId="{60756412-F3C5-4F8A-9F73-E5BDB0CB3959}" destId="{93B67FD8-16EB-45FC-847A-C2FD71331968}" srcOrd="1" destOrd="0" presId="urn:microsoft.com/office/officeart/2005/8/layout/lProcess2"/>
    <dgm:cxn modelId="{6D274020-2AE9-492A-9740-999491289ADB}" type="presParOf" srcId="{60756412-F3C5-4F8A-9F73-E5BDB0CB3959}" destId="{ED5624EC-768F-4369-ADF8-2A323D5F3F15}" srcOrd="2" destOrd="0" presId="urn:microsoft.com/office/officeart/2005/8/layout/lProcess2"/>
    <dgm:cxn modelId="{FC3B09CC-B810-4CB7-8221-797F01C9E2C6}" type="presParOf" srcId="{ED5624EC-768F-4369-ADF8-2A323D5F3F15}" destId="{7596E0A9-987A-42D9-9D16-64640EF7E857}" srcOrd="0" destOrd="0" presId="urn:microsoft.com/office/officeart/2005/8/layout/lProcess2"/>
    <dgm:cxn modelId="{4BD6AE9E-0877-478A-87A2-B349A11A4EBF}" type="presParOf" srcId="{7596E0A9-987A-42D9-9D16-64640EF7E857}" destId="{5B1DAC51-3DBF-43B8-A460-359479368E9C}" srcOrd="0" destOrd="0" presId="urn:microsoft.com/office/officeart/2005/8/layout/lProcess2"/>
    <dgm:cxn modelId="{515662C0-89D7-4A80-BCB6-5754EC084062}" type="presParOf" srcId="{7596E0A9-987A-42D9-9D16-64640EF7E857}" destId="{3BDC8690-C43B-4202-8DFA-9E989D797C4E}" srcOrd="1" destOrd="0" presId="urn:microsoft.com/office/officeart/2005/8/layout/lProcess2"/>
    <dgm:cxn modelId="{3A934A8E-98A8-407E-A9F6-77AE4B0420E5}" type="presParOf" srcId="{7596E0A9-987A-42D9-9D16-64640EF7E857}" destId="{3FC892BA-E266-4D5B-807C-69D10CBA7093}" srcOrd="2" destOrd="0" presId="urn:microsoft.com/office/officeart/2005/8/layout/lProcess2"/>
    <dgm:cxn modelId="{BCC357AE-3E98-49C3-BEBA-4DEDE60E9D27}" type="presParOf" srcId="{730FDAFB-D2A3-4229-AC7A-8F703F1D71B5}" destId="{6D3CCA6A-D182-4B97-ADB7-A863A66518B0}" srcOrd="5" destOrd="0" presId="urn:microsoft.com/office/officeart/2005/8/layout/lProcess2"/>
    <dgm:cxn modelId="{F613E640-1D83-45A2-880F-E3BDCF968FE0}" type="presParOf" srcId="{730FDAFB-D2A3-4229-AC7A-8F703F1D71B5}" destId="{12984278-221D-4796-A89F-2242939F6A81}" srcOrd="6" destOrd="0" presId="urn:microsoft.com/office/officeart/2005/8/layout/lProcess2"/>
    <dgm:cxn modelId="{B2D978EF-0916-4F29-A091-DDDC108F2D98}" type="presParOf" srcId="{12984278-221D-4796-A89F-2242939F6A81}" destId="{D82E6E91-F1DC-45E8-A047-7D5EC22B6070}" srcOrd="0" destOrd="0" presId="urn:microsoft.com/office/officeart/2005/8/layout/lProcess2"/>
    <dgm:cxn modelId="{7E2008BC-1E67-432A-86A7-63E4A8BA9BC5}" type="presParOf" srcId="{12984278-221D-4796-A89F-2242939F6A81}" destId="{7C22102E-2B9B-45BC-A423-31D34C2E47EE}" srcOrd="1" destOrd="0" presId="urn:microsoft.com/office/officeart/2005/8/layout/lProcess2"/>
    <dgm:cxn modelId="{FE624175-18C1-4414-9176-4AA732E57ECC}" type="presParOf" srcId="{12984278-221D-4796-A89F-2242939F6A81}" destId="{98838932-1493-4A26-AF13-10F72C7305E1}" srcOrd="2" destOrd="0" presId="urn:microsoft.com/office/officeart/2005/8/layout/lProcess2"/>
    <dgm:cxn modelId="{F625BD2B-4C2C-4036-AC66-6A4241B50E5E}" type="presParOf" srcId="{98838932-1493-4A26-AF13-10F72C7305E1}" destId="{504AEACF-B50B-4BBC-BA4F-D180DA562B8B}" srcOrd="0" destOrd="0" presId="urn:microsoft.com/office/officeart/2005/8/layout/lProcess2"/>
    <dgm:cxn modelId="{804120EB-742C-403A-807B-98E089F93DD6}" type="presParOf" srcId="{504AEACF-B50B-4BBC-BA4F-D180DA562B8B}" destId="{38BB6C29-E547-4618-B7E1-16468C665315}" srcOrd="0" destOrd="0" presId="urn:microsoft.com/office/officeart/2005/8/layout/lProcess2"/>
    <dgm:cxn modelId="{513E2A44-C4C6-4C6F-BC8A-38E574ACD630}" type="presParOf" srcId="{504AEACF-B50B-4BBC-BA4F-D180DA562B8B}" destId="{9AC91C0E-7596-46C3-8B9C-E1A99FB11CCD}" srcOrd="1" destOrd="0" presId="urn:microsoft.com/office/officeart/2005/8/layout/lProcess2"/>
    <dgm:cxn modelId="{E4BCF96F-853A-433D-9D06-BAB0E69CBD89}" type="presParOf" srcId="{504AEACF-B50B-4BBC-BA4F-D180DA562B8B}" destId="{36C50B5F-8E66-41BE-BFD8-495DA2CA38FA}"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287464-7158-439B-8B9D-3B0355A3095D}" type="doc">
      <dgm:prSet loTypeId="urn:microsoft.com/office/officeart/2005/8/layout/lProcess2" loCatId="list" qsTypeId="urn:microsoft.com/office/officeart/2005/8/quickstyle/simple1" qsCatId="simple" csTypeId="urn:microsoft.com/office/officeart/2005/8/colors/accent4_1" csCatId="accent4" phldr="1"/>
      <dgm:spPr/>
      <dgm:t>
        <a:bodyPr/>
        <a:lstStyle/>
        <a:p>
          <a:endParaRPr lang="en-US"/>
        </a:p>
      </dgm:t>
    </dgm:pt>
    <dgm:pt modelId="{412B599B-6A4A-46D0-9BC1-B6760E16836F}">
      <dgm:prSet phldrT="[Text]" custT="1"/>
      <dgm:spPr/>
      <dgm:t>
        <a:bodyPr anchor="b"/>
        <a:lstStyle/>
        <a:p>
          <a:pPr algn="l"/>
          <a:r>
            <a:rPr lang="en-US" sz="2000" b="1" dirty="0"/>
            <a:t>Scenario</a:t>
          </a:r>
        </a:p>
      </dgm:t>
    </dgm:pt>
    <dgm:pt modelId="{43A866BC-8D53-4D65-9C64-FA7E3FE617F0}" type="parTrans" cxnId="{A6CE5CBB-E550-441E-B100-5DE1CDA1BF7C}">
      <dgm:prSet/>
      <dgm:spPr/>
      <dgm:t>
        <a:bodyPr/>
        <a:lstStyle/>
        <a:p>
          <a:endParaRPr lang="en-US" sz="2000"/>
        </a:p>
      </dgm:t>
    </dgm:pt>
    <dgm:pt modelId="{6CBE3A6D-2EB2-4BF5-B395-3CEF1EE994D8}" type="sibTrans" cxnId="{A6CE5CBB-E550-441E-B100-5DE1CDA1BF7C}">
      <dgm:prSet/>
      <dgm:spPr/>
      <dgm:t>
        <a:bodyPr/>
        <a:lstStyle/>
        <a:p>
          <a:endParaRPr lang="en-US" sz="2000"/>
        </a:p>
      </dgm:t>
    </dgm:pt>
    <dgm:pt modelId="{DC62BCC2-2596-4E0F-B594-7154894D08FA}">
      <dgm:prSet phldrT="[Text]" custT="1"/>
      <dgm:spPr/>
      <dgm:t>
        <a:bodyPr anchor="b"/>
        <a:lstStyle/>
        <a:p>
          <a:pPr algn="l"/>
          <a:r>
            <a:rPr lang="en-US" sz="2000" b="1"/>
            <a:t>Uitdaging</a:t>
          </a:r>
          <a:endParaRPr lang="en-US" sz="2000" b="1" dirty="0"/>
        </a:p>
      </dgm:t>
    </dgm:pt>
    <dgm:pt modelId="{62567FE6-7BEC-4ECE-8EDC-DC5058D68906}" type="parTrans" cxnId="{09C233ED-3CBE-4B05-B9E6-0E66849639C9}">
      <dgm:prSet/>
      <dgm:spPr/>
      <dgm:t>
        <a:bodyPr/>
        <a:lstStyle/>
        <a:p>
          <a:endParaRPr lang="en-US" sz="2000"/>
        </a:p>
      </dgm:t>
    </dgm:pt>
    <dgm:pt modelId="{21CEAA13-AE63-4863-9E4E-C6478AAFD78D}" type="sibTrans" cxnId="{09C233ED-3CBE-4B05-B9E6-0E66849639C9}">
      <dgm:prSet/>
      <dgm:spPr/>
      <dgm:t>
        <a:bodyPr/>
        <a:lstStyle/>
        <a:p>
          <a:endParaRPr lang="en-US" sz="2000"/>
        </a:p>
      </dgm:t>
    </dgm:pt>
    <dgm:pt modelId="{1AE111FC-25A1-4B8D-8E03-83A9BCA79561}">
      <dgm:prSet phldrT="[Text]" custT="1"/>
      <dgm:spPr/>
      <dgm:t>
        <a:bodyPr anchor="b"/>
        <a:lstStyle/>
        <a:p>
          <a:pPr algn="l"/>
          <a:r>
            <a:rPr lang="en-US" sz="2000" b="1"/>
            <a:t>Invloed</a:t>
          </a:r>
          <a:endParaRPr lang="en-US" sz="2000" b="1" dirty="0"/>
        </a:p>
      </dgm:t>
    </dgm:pt>
    <dgm:pt modelId="{3C2E850F-0121-4D31-8581-B3EF5E94D868}" type="parTrans" cxnId="{ABFFEE37-6D7E-4C09-83FB-8FC3AFA81174}">
      <dgm:prSet/>
      <dgm:spPr/>
      <dgm:t>
        <a:bodyPr/>
        <a:lstStyle/>
        <a:p>
          <a:endParaRPr lang="en-US" sz="2000"/>
        </a:p>
      </dgm:t>
    </dgm:pt>
    <dgm:pt modelId="{D369341F-F9E2-4D29-A862-129704BC83E5}" type="sibTrans" cxnId="{ABFFEE37-6D7E-4C09-83FB-8FC3AFA81174}">
      <dgm:prSet/>
      <dgm:spPr/>
      <dgm:t>
        <a:bodyPr/>
        <a:lstStyle/>
        <a:p>
          <a:endParaRPr lang="en-US" sz="2000"/>
        </a:p>
      </dgm:t>
    </dgm:pt>
    <dgm:pt modelId="{380C692E-A717-4737-8419-2AB85F722630}">
      <dgm:prSet custT="1"/>
      <dgm:spPr/>
      <dgm:t>
        <a:bodyPr/>
        <a:lstStyle/>
        <a:p>
          <a:r>
            <a:rPr lang="nl-NL" sz="900" dirty="0" err="1"/>
            <a:t>Letting</a:t>
          </a:r>
          <a:r>
            <a:rPr lang="nl-NL" sz="900" dirty="0"/>
            <a:t> go on </a:t>
          </a:r>
          <a:r>
            <a:rPr lang="nl-NL" sz="900" dirty="0" err="1"/>
            <a:t>highways</a:t>
          </a:r>
          <a:r>
            <a:rPr lang="nl-NL" sz="900" dirty="0"/>
            <a:t>. Automation laag (alleen op snelwegen) en </a:t>
          </a:r>
          <a:r>
            <a:rPr lang="nl-NL" sz="900" dirty="0" err="1"/>
            <a:t>sharing</a:t>
          </a:r>
          <a:r>
            <a:rPr lang="nl-NL" sz="900" dirty="0"/>
            <a:t> laag</a:t>
          </a:r>
        </a:p>
      </dgm:t>
    </dgm:pt>
    <dgm:pt modelId="{36ACCBCD-0699-4170-B4A4-F64C0CFCB6C6}" type="parTrans" cxnId="{70D959C3-89BF-462F-AA9B-0890A2C9FF7C}">
      <dgm:prSet/>
      <dgm:spPr/>
      <dgm:t>
        <a:bodyPr/>
        <a:lstStyle/>
        <a:p>
          <a:endParaRPr lang="en-US" sz="2000"/>
        </a:p>
      </dgm:t>
    </dgm:pt>
    <dgm:pt modelId="{41F2791F-CFE5-4C80-9B26-5489FE173D91}" type="sibTrans" cxnId="{70D959C3-89BF-462F-AA9B-0890A2C9FF7C}">
      <dgm:prSet/>
      <dgm:spPr/>
      <dgm:t>
        <a:bodyPr/>
        <a:lstStyle/>
        <a:p>
          <a:endParaRPr lang="en-US" sz="2000"/>
        </a:p>
      </dgm:t>
    </dgm:pt>
    <dgm:pt modelId="{6533CB3D-6616-434A-BCD8-C8E65DBBB1B0}">
      <dgm:prSet custT="1"/>
      <dgm:spPr>
        <a:solidFill>
          <a:schemeClr val="bg2">
            <a:lumMod val="40000"/>
            <a:lumOff val="60000"/>
          </a:schemeClr>
        </a:solidFill>
      </dgm:spPr>
      <dgm:t>
        <a:bodyPr/>
        <a:lstStyle/>
        <a:p>
          <a:r>
            <a:rPr lang="nl-NL" sz="900" dirty="0" err="1"/>
            <a:t>Fully</a:t>
          </a:r>
          <a:r>
            <a:rPr lang="nl-NL" sz="900" dirty="0"/>
            <a:t> </a:t>
          </a:r>
          <a:r>
            <a:rPr lang="nl-NL" sz="900" dirty="0" err="1"/>
            <a:t>automated</a:t>
          </a:r>
          <a:r>
            <a:rPr lang="nl-NL" sz="900" dirty="0"/>
            <a:t> private </a:t>
          </a:r>
          <a:r>
            <a:rPr lang="nl-NL" sz="900" dirty="0" err="1"/>
            <a:t>luxury</a:t>
          </a:r>
          <a:r>
            <a:rPr lang="nl-NL" sz="900" dirty="0"/>
            <a:t>. </a:t>
          </a:r>
          <a:br>
            <a:rPr lang="nl-NL" sz="900" dirty="0"/>
          </a:br>
          <a:r>
            <a:rPr lang="nl-NL" sz="900" dirty="0"/>
            <a:t>Automation hoog, ook in de stad en </a:t>
          </a:r>
          <a:r>
            <a:rPr lang="nl-NL" sz="900" dirty="0" err="1"/>
            <a:t>sharing</a:t>
          </a:r>
          <a:r>
            <a:rPr lang="nl-NL" sz="900" dirty="0"/>
            <a:t> laag.</a:t>
          </a:r>
        </a:p>
      </dgm:t>
    </dgm:pt>
    <dgm:pt modelId="{0D9A9368-3F06-4CF1-AF77-C7345F08B626}" type="parTrans" cxnId="{2BB077A8-8EF2-4DDF-AF6D-8C878680F3FA}">
      <dgm:prSet/>
      <dgm:spPr/>
      <dgm:t>
        <a:bodyPr/>
        <a:lstStyle/>
        <a:p>
          <a:endParaRPr lang="en-US" sz="2000"/>
        </a:p>
      </dgm:t>
    </dgm:pt>
    <dgm:pt modelId="{34D0264B-EB1E-4263-A6F7-D2DADEF9A4B4}" type="sibTrans" cxnId="{2BB077A8-8EF2-4DDF-AF6D-8C878680F3FA}">
      <dgm:prSet/>
      <dgm:spPr/>
      <dgm:t>
        <a:bodyPr/>
        <a:lstStyle/>
        <a:p>
          <a:endParaRPr lang="en-US" sz="2000"/>
        </a:p>
      </dgm:t>
    </dgm:pt>
    <dgm:pt modelId="{DCAD4E08-F75E-4287-9FCD-65A886E63339}">
      <dgm:prSet custT="1"/>
      <dgm:spPr/>
      <dgm:t>
        <a:bodyPr/>
        <a:lstStyle/>
        <a:p>
          <a:r>
            <a:rPr lang="nl-NL" sz="900" dirty="0" err="1"/>
            <a:t>Multimodal</a:t>
          </a:r>
          <a:r>
            <a:rPr lang="nl-NL" sz="900" dirty="0"/>
            <a:t> </a:t>
          </a:r>
          <a:r>
            <a:rPr lang="nl-NL" sz="900" dirty="0" err="1"/>
            <a:t>and</a:t>
          </a:r>
          <a:r>
            <a:rPr lang="nl-NL" sz="900" dirty="0"/>
            <a:t> shared </a:t>
          </a:r>
          <a:r>
            <a:rPr lang="nl-NL" sz="900" dirty="0" err="1"/>
            <a:t>automation</a:t>
          </a:r>
          <a:r>
            <a:rPr lang="nl-NL" sz="900" dirty="0"/>
            <a:t>. </a:t>
          </a:r>
          <a:br>
            <a:rPr lang="nl-NL" sz="900" dirty="0"/>
          </a:br>
          <a:r>
            <a:rPr lang="nl-NL" sz="900" dirty="0"/>
            <a:t>Automation laag en </a:t>
          </a:r>
          <a:r>
            <a:rPr lang="nl-NL" sz="900" dirty="0" err="1"/>
            <a:t>sharing</a:t>
          </a:r>
          <a:r>
            <a:rPr lang="nl-NL" sz="900" dirty="0"/>
            <a:t> hoog.</a:t>
          </a:r>
        </a:p>
      </dgm:t>
    </dgm:pt>
    <dgm:pt modelId="{345546D5-DA9D-48B2-9D59-7D1692CAE70F}" type="parTrans" cxnId="{568B6105-56CE-40F8-946A-3CD367086352}">
      <dgm:prSet/>
      <dgm:spPr/>
      <dgm:t>
        <a:bodyPr/>
        <a:lstStyle/>
        <a:p>
          <a:endParaRPr lang="en-US" sz="2000"/>
        </a:p>
      </dgm:t>
    </dgm:pt>
    <dgm:pt modelId="{23B005C5-0D58-4A93-B1DE-CC74951D36FA}" type="sibTrans" cxnId="{568B6105-56CE-40F8-946A-3CD367086352}">
      <dgm:prSet/>
      <dgm:spPr/>
      <dgm:t>
        <a:bodyPr/>
        <a:lstStyle/>
        <a:p>
          <a:endParaRPr lang="en-US" sz="2000"/>
        </a:p>
      </dgm:t>
    </dgm:pt>
    <dgm:pt modelId="{8101E666-5712-40E6-A401-3181865A1B8A}">
      <dgm:prSet custT="1"/>
      <dgm:spPr>
        <a:solidFill>
          <a:schemeClr val="bg2">
            <a:lumMod val="40000"/>
            <a:lumOff val="60000"/>
          </a:schemeClr>
        </a:solidFill>
      </dgm:spPr>
      <dgm:t>
        <a:bodyPr/>
        <a:lstStyle/>
        <a:p>
          <a:r>
            <a:rPr lang="nl-NL" sz="900" b="0" i="0" u="none" dirty="0" err="1"/>
            <a:t>Mobility</a:t>
          </a:r>
          <a:r>
            <a:rPr lang="nl-NL" sz="900" b="0" i="0" u="none" dirty="0"/>
            <a:t> as a service. Automation hoog en </a:t>
          </a:r>
          <a:r>
            <a:rPr lang="nl-NL" sz="900" b="0" i="0" u="none" dirty="0" err="1"/>
            <a:t>sharing</a:t>
          </a:r>
          <a:r>
            <a:rPr lang="nl-NL" sz="900" b="0" i="0" u="none" dirty="0"/>
            <a:t> hoog.</a:t>
          </a:r>
          <a:endParaRPr lang="nl-NL" sz="900" dirty="0"/>
        </a:p>
      </dgm:t>
    </dgm:pt>
    <dgm:pt modelId="{8C432F4D-70D9-4E7C-A7BE-F6A8C9AD4FB0}" type="parTrans" cxnId="{AE7B124D-CCFA-42E1-AB06-B56B1895CF9D}">
      <dgm:prSet/>
      <dgm:spPr/>
      <dgm:t>
        <a:bodyPr/>
        <a:lstStyle/>
        <a:p>
          <a:endParaRPr lang="en-US" sz="2000"/>
        </a:p>
      </dgm:t>
    </dgm:pt>
    <dgm:pt modelId="{FA1580DB-838B-4E19-850A-BDB537B0D9DB}" type="sibTrans" cxnId="{AE7B124D-CCFA-42E1-AB06-B56B1895CF9D}">
      <dgm:prSet/>
      <dgm:spPr/>
      <dgm:t>
        <a:bodyPr/>
        <a:lstStyle/>
        <a:p>
          <a:endParaRPr lang="en-US" sz="2000"/>
        </a:p>
      </dgm:t>
    </dgm:pt>
    <dgm:pt modelId="{75090325-D9A1-449A-BEAB-A910651AB8D0}">
      <dgm:prSet phldrT="[Text]" custT="1"/>
      <dgm:spPr/>
      <dgm:t>
        <a:bodyPr anchor="b"/>
        <a:lstStyle/>
        <a:p>
          <a:pPr algn="l"/>
          <a:r>
            <a:rPr lang="en-US" sz="2000" b="1"/>
            <a:t>Inzicht</a:t>
          </a:r>
          <a:endParaRPr lang="en-US" sz="2000" b="1" dirty="0"/>
        </a:p>
      </dgm:t>
    </dgm:pt>
    <dgm:pt modelId="{445EEB35-2688-4FEC-8533-72C18673E688}" type="parTrans" cxnId="{C3A05E1F-7E80-492B-A40F-B66E9D5299D2}">
      <dgm:prSet/>
      <dgm:spPr/>
      <dgm:t>
        <a:bodyPr/>
        <a:lstStyle/>
        <a:p>
          <a:endParaRPr lang="en-US" sz="2000"/>
        </a:p>
      </dgm:t>
    </dgm:pt>
    <dgm:pt modelId="{E7F97F62-9E14-4EEC-B35C-BEF37981D93B}" type="sibTrans" cxnId="{C3A05E1F-7E80-492B-A40F-B66E9D5299D2}">
      <dgm:prSet/>
      <dgm:spPr/>
      <dgm:t>
        <a:bodyPr/>
        <a:lstStyle/>
        <a:p>
          <a:endParaRPr lang="en-US" sz="2000"/>
        </a:p>
      </dgm:t>
    </dgm:pt>
    <dgm:pt modelId="{3D47B2E3-CE97-413C-8B21-CDDBE98A27EB}">
      <dgm:prSet custT="1"/>
      <dgm:spPr/>
      <dgm:t>
        <a:bodyPr/>
        <a:lstStyle/>
        <a:p>
          <a:r>
            <a:rPr lang="nl-NL" sz="900" dirty="0"/>
            <a:t>Modellen moeten kunnen omgaan met zelf-parkeren.</a:t>
          </a:r>
        </a:p>
        <a:p>
          <a:r>
            <a:rPr lang="en-US" sz="900" dirty="0"/>
            <a:t>Effect </a:t>
          </a:r>
          <a:r>
            <a:rPr lang="en-US" sz="900" dirty="0" err="1"/>
            <a:t>lagere</a:t>
          </a:r>
          <a:r>
            <a:rPr lang="en-US" sz="900" dirty="0"/>
            <a:t> value of time auto op modal split. Effect </a:t>
          </a:r>
          <a:r>
            <a:rPr lang="en-US" sz="900" dirty="0" err="1"/>
            <a:t>voor</a:t>
          </a:r>
          <a:r>
            <a:rPr lang="en-US" sz="900" dirty="0"/>
            <a:t> </a:t>
          </a:r>
          <a:r>
            <a:rPr lang="en-US" sz="900" dirty="0" err="1"/>
            <a:t>fietsen</a:t>
          </a:r>
          <a:r>
            <a:rPr lang="en-US" sz="900" dirty="0"/>
            <a:t> </a:t>
          </a:r>
          <a:r>
            <a:rPr lang="en-US" sz="900" dirty="0" err="1"/>
            <a:t>en</a:t>
          </a:r>
          <a:r>
            <a:rPr lang="en-US" sz="900" dirty="0"/>
            <a:t> OV.</a:t>
          </a:r>
        </a:p>
      </dgm:t>
    </dgm:pt>
    <dgm:pt modelId="{99A3C815-77A2-445D-B071-780F74EC6749}" type="parTrans" cxnId="{7AC243F7-CF2E-4018-8224-AB6EB02C17B6}">
      <dgm:prSet/>
      <dgm:spPr/>
      <dgm:t>
        <a:bodyPr/>
        <a:lstStyle/>
        <a:p>
          <a:endParaRPr lang="en-US" sz="2000"/>
        </a:p>
      </dgm:t>
    </dgm:pt>
    <dgm:pt modelId="{B374DEF0-47C4-4C70-AD24-BFFE923A5837}" type="sibTrans" cxnId="{7AC243F7-CF2E-4018-8224-AB6EB02C17B6}">
      <dgm:prSet/>
      <dgm:spPr/>
      <dgm:t>
        <a:bodyPr/>
        <a:lstStyle/>
        <a:p>
          <a:endParaRPr lang="en-US" sz="2000"/>
        </a:p>
      </dgm:t>
    </dgm:pt>
    <dgm:pt modelId="{924DC399-2B88-4BB2-954B-849D855DABCF}">
      <dgm:prSet custT="1"/>
      <dgm:spPr>
        <a:solidFill>
          <a:schemeClr val="bg2">
            <a:lumMod val="40000"/>
            <a:lumOff val="60000"/>
          </a:schemeClr>
        </a:solidFill>
      </dgm:spPr>
      <dgm:t>
        <a:bodyPr/>
        <a:lstStyle/>
        <a:p>
          <a:r>
            <a:rPr lang="nl-NL" sz="900" dirty="0"/>
            <a:t>Effect van dalende </a:t>
          </a:r>
          <a:r>
            <a:rPr lang="nl-NL" sz="900" dirty="0" err="1"/>
            <a:t>value</a:t>
          </a:r>
          <a:r>
            <a:rPr lang="nl-NL" sz="900" dirty="0"/>
            <a:t> of time in de auto op </a:t>
          </a:r>
          <a:r>
            <a:rPr lang="nl-NL" sz="900" dirty="0" err="1"/>
            <a:t>modal</a:t>
          </a:r>
          <a:r>
            <a:rPr lang="nl-NL" sz="900" dirty="0"/>
            <a:t> split. Groepen die buiten de boot vallen. Modelleren van zelfrijdende (soms lege) auto’s. Effect op OV en fiets.</a:t>
          </a:r>
        </a:p>
      </dgm:t>
    </dgm:pt>
    <dgm:pt modelId="{086D21CF-5560-4FFB-9532-E3FBC8CAEE9B}" type="parTrans" cxnId="{506087DC-6865-47BB-BF66-8E7F8026DA02}">
      <dgm:prSet/>
      <dgm:spPr/>
      <dgm:t>
        <a:bodyPr/>
        <a:lstStyle/>
        <a:p>
          <a:endParaRPr lang="en-US" sz="2000"/>
        </a:p>
      </dgm:t>
    </dgm:pt>
    <dgm:pt modelId="{E3AD0C92-531C-4750-B6D0-3AD6088CDDB6}" type="sibTrans" cxnId="{506087DC-6865-47BB-BF66-8E7F8026DA02}">
      <dgm:prSet/>
      <dgm:spPr/>
      <dgm:t>
        <a:bodyPr/>
        <a:lstStyle/>
        <a:p>
          <a:endParaRPr lang="en-US" sz="2000"/>
        </a:p>
      </dgm:t>
    </dgm:pt>
    <dgm:pt modelId="{EE479618-418E-4877-9963-7723A205A1A6}">
      <dgm:prSet custT="1"/>
      <dgm:spPr/>
      <dgm:t>
        <a:bodyPr/>
        <a:lstStyle/>
        <a:p>
          <a:r>
            <a:rPr lang="nl-NL" sz="900" b="0" i="0" u="none" dirty="0"/>
            <a:t>Door beprijzen andere modaliteiten afdwingen. Parkeren aan rand van stad.</a:t>
          </a:r>
          <a:endParaRPr lang="nl-NL" sz="900" dirty="0"/>
        </a:p>
      </dgm:t>
    </dgm:pt>
    <dgm:pt modelId="{D84E29A6-5EA1-4F54-B92A-47D9BF6EFF6D}" type="parTrans" cxnId="{07021599-9F03-40A6-9876-9C8203C02B58}">
      <dgm:prSet/>
      <dgm:spPr/>
      <dgm:t>
        <a:bodyPr/>
        <a:lstStyle/>
        <a:p>
          <a:endParaRPr lang="en-US" sz="2000"/>
        </a:p>
      </dgm:t>
    </dgm:pt>
    <dgm:pt modelId="{1941F65A-8FD0-4882-B1C1-2E7F977E6045}" type="sibTrans" cxnId="{07021599-9F03-40A6-9876-9C8203C02B58}">
      <dgm:prSet/>
      <dgm:spPr/>
      <dgm:t>
        <a:bodyPr/>
        <a:lstStyle/>
        <a:p>
          <a:endParaRPr lang="en-US" sz="2000"/>
        </a:p>
      </dgm:t>
    </dgm:pt>
    <dgm:pt modelId="{3A8A3ACF-9873-40BB-8B1F-C1D8E7CFE162}">
      <dgm:prSet custT="1"/>
      <dgm:spPr>
        <a:solidFill>
          <a:schemeClr val="bg2">
            <a:lumMod val="40000"/>
            <a:lumOff val="60000"/>
          </a:schemeClr>
        </a:solidFill>
      </dgm:spPr>
      <dgm:t>
        <a:bodyPr/>
        <a:lstStyle/>
        <a:p>
          <a:r>
            <a:rPr lang="nl-NL" sz="900" b="0" i="0" u="none" dirty="0"/>
            <a:t>Door beprijzen beperken van aantal auto’s. </a:t>
          </a:r>
          <a:br>
            <a:rPr lang="nl-NL" sz="900" b="0" i="0" u="none" dirty="0"/>
          </a:br>
          <a:r>
            <a:rPr lang="nl-NL" sz="900" b="0" i="0" u="none" dirty="0"/>
            <a:t>Inrichting stad aanpassen op zelf-parkerende auto’s.</a:t>
          </a:r>
          <a:endParaRPr lang="nl-NL" sz="900" dirty="0"/>
        </a:p>
      </dgm:t>
    </dgm:pt>
    <dgm:pt modelId="{CA7A79D6-2A81-4724-ACB9-94601B35C5D7}" type="parTrans" cxnId="{274AA9DC-F08A-45C9-9508-D274E74AFE7A}">
      <dgm:prSet/>
      <dgm:spPr/>
      <dgm:t>
        <a:bodyPr/>
        <a:lstStyle/>
        <a:p>
          <a:endParaRPr lang="en-US" sz="2000"/>
        </a:p>
      </dgm:t>
    </dgm:pt>
    <dgm:pt modelId="{BCF88100-28F2-4563-9710-C50854F2F96E}" type="sibTrans" cxnId="{274AA9DC-F08A-45C9-9508-D274E74AFE7A}">
      <dgm:prSet/>
      <dgm:spPr/>
      <dgm:t>
        <a:bodyPr/>
        <a:lstStyle/>
        <a:p>
          <a:endParaRPr lang="en-US" sz="2000"/>
        </a:p>
      </dgm:t>
    </dgm:pt>
    <dgm:pt modelId="{CCD5A605-15AD-45D2-933F-2FC44C27AC35}">
      <dgm:prSet custT="1"/>
      <dgm:spPr/>
      <dgm:t>
        <a:bodyPr/>
        <a:lstStyle/>
        <a:p>
          <a:r>
            <a:rPr lang="nl-NL" sz="900" dirty="0" err="1"/>
            <a:t>Sharing</a:t>
          </a:r>
          <a:r>
            <a:rPr lang="nl-NL" sz="900" dirty="0"/>
            <a:t> stimuleren. Combinatie OV bewaken Weginrichting aanpassen. In en uitstappen kan overal.</a:t>
          </a:r>
          <a:br>
            <a:rPr lang="nl-NL" sz="900" dirty="0"/>
          </a:br>
          <a:r>
            <a:rPr lang="nl-NL" sz="900" dirty="0"/>
            <a:t>OV backbone aantrekkelijk houden. Fiets aantrekkelijk houden.</a:t>
          </a:r>
        </a:p>
      </dgm:t>
    </dgm:pt>
    <dgm:pt modelId="{3E7626EC-2461-4853-935F-C094EAF7076C}" type="parTrans" cxnId="{076C1221-5330-4E06-90A3-0605F847FF3A}">
      <dgm:prSet/>
      <dgm:spPr/>
      <dgm:t>
        <a:bodyPr/>
        <a:lstStyle/>
        <a:p>
          <a:endParaRPr lang="en-US" sz="2000"/>
        </a:p>
      </dgm:t>
    </dgm:pt>
    <dgm:pt modelId="{A377578E-9899-460D-9012-15B893A00BDC}" type="sibTrans" cxnId="{076C1221-5330-4E06-90A3-0605F847FF3A}">
      <dgm:prSet/>
      <dgm:spPr/>
      <dgm:t>
        <a:bodyPr/>
        <a:lstStyle/>
        <a:p>
          <a:endParaRPr lang="en-US" sz="2000"/>
        </a:p>
      </dgm:t>
    </dgm:pt>
    <dgm:pt modelId="{CD152FD5-55B3-45F0-A596-4D12D96598F7}">
      <dgm:prSet custT="1"/>
      <dgm:spPr/>
      <dgm:t>
        <a:bodyPr/>
        <a:lstStyle/>
        <a:p>
          <a:r>
            <a:rPr lang="nl-NL" sz="900" dirty="0"/>
            <a:t>Aantal auto’s in stad blijft hoog. Zoekgedrag neemt af maar parkeerdruk blijft hoog</a:t>
          </a:r>
        </a:p>
      </dgm:t>
    </dgm:pt>
    <dgm:pt modelId="{382017DB-DDCC-4D51-8C9C-D83B47C73734}" type="parTrans" cxnId="{C29BC44C-20EA-4BC1-8877-599A35561D0A}">
      <dgm:prSet/>
      <dgm:spPr/>
      <dgm:t>
        <a:bodyPr/>
        <a:lstStyle/>
        <a:p>
          <a:endParaRPr lang="en-US" sz="2000"/>
        </a:p>
      </dgm:t>
    </dgm:pt>
    <dgm:pt modelId="{296658AF-EA6E-4A85-91FF-D33700CF583E}" type="sibTrans" cxnId="{C29BC44C-20EA-4BC1-8877-599A35561D0A}">
      <dgm:prSet/>
      <dgm:spPr/>
      <dgm:t>
        <a:bodyPr/>
        <a:lstStyle/>
        <a:p>
          <a:endParaRPr lang="en-US" sz="2000"/>
        </a:p>
      </dgm:t>
    </dgm:pt>
    <dgm:pt modelId="{A07796DF-1A38-4650-9630-79DA9CD4779E}">
      <dgm:prSet custT="1"/>
      <dgm:spPr>
        <a:solidFill>
          <a:schemeClr val="bg2">
            <a:lumMod val="40000"/>
            <a:lumOff val="60000"/>
          </a:schemeClr>
        </a:solidFill>
      </dgm:spPr>
      <dgm:t>
        <a:bodyPr/>
        <a:lstStyle/>
        <a:p>
          <a:r>
            <a:rPr lang="nl-NL" sz="900" dirty="0"/>
            <a:t>Veel auto’s in straatbeeld. Parkeerdruk valt mee door zelfrijdend (leeg) parkeren.</a:t>
          </a:r>
          <a:br>
            <a:rPr lang="nl-NL" sz="900" dirty="0"/>
          </a:br>
          <a:r>
            <a:rPr lang="nl-NL" sz="900" dirty="0"/>
            <a:t>Vervoersarmoede neemt toe.</a:t>
          </a:r>
        </a:p>
      </dgm:t>
    </dgm:pt>
    <dgm:pt modelId="{B8B809F6-E5DF-4954-9DB4-020A2B6AE397}" type="parTrans" cxnId="{835EDFAE-4EB4-4304-83F8-8E4BF5BD3473}">
      <dgm:prSet/>
      <dgm:spPr/>
      <dgm:t>
        <a:bodyPr/>
        <a:lstStyle/>
        <a:p>
          <a:endParaRPr lang="en-US" sz="2000"/>
        </a:p>
      </dgm:t>
    </dgm:pt>
    <dgm:pt modelId="{6D64B302-DEFC-435A-9638-E29F7DAF62DF}" type="sibTrans" cxnId="{835EDFAE-4EB4-4304-83F8-8E4BF5BD3473}">
      <dgm:prSet/>
      <dgm:spPr/>
      <dgm:t>
        <a:bodyPr/>
        <a:lstStyle/>
        <a:p>
          <a:endParaRPr lang="en-US" sz="2000"/>
        </a:p>
      </dgm:t>
    </dgm:pt>
    <dgm:pt modelId="{6BB4CEFC-52B7-4822-8187-9BE1EC209DDC}">
      <dgm:prSet custT="1"/>
      <dgm:spPr/>
      <dgm:t>
        <a:bodyPr/>
        <a:lstStyle/>
        <a:p>
          <a:r>
            <a:rPr lang="nl-NL" sz="900" dirty="0"/>
            <a:t>Druk op high-</a:t>
          </a:r>
          <a:r>
            <a:rPr lang="nl-NL" sz="900" dirty="0" err="1"/>
            <a:t>capacity</a:t>
          </a:r>
          <a:r>
            <a:rPr lang="nl-NL" sz="900" dirty="0"/>
            <a:t> OV backbone neemt toe. Overig OV neemt af. Voor en </a:t>
          </a:r>
          <a:r>
            <a:rPr lang="nl-NL" sz="900" dirty="0" err="1"/>
            <a:t>na-transport</a:t>
          </a:r>
          <a:r>
            <a:rPr lang="nl-NL" sz="900" dirty="0"/>
            <a:t> wordt met gedeelde voertuigen uitgevoerd. Zorg dat fiets aantrekkelijk blijft.</a:t>
          </a:r>
        </a:p>
      </dgm:t>
    </dgm:pt>
    <dgm:pt modelId="{DC392C33-8E4A-4BA8-B11D-2A80D6D46E82}" type="parTrans" cxnId="{D5C044CA-19A6-46B8-8E77-58D33035AD16}">
      <dgm:prSet/>
      <dgm:spPr/>
      <dgm:t>
        <a:bodyPr/>
        <a:lstStyle/>
        <a:p>
          <a:endParaRPr lang="en-US" sz="2000"/>
        </a:p>
      </dgm:t>
    </dgm:pt>
    <dgm:pt modelId="{5D0F587B-E9C1-4E10-A77C-D2D8C8BED236}" type="sibTrans" cxnId="{D5C044CA-19A6-46B8-8E77-58D33035AD16}">
      <dgm:prSet/>
      <dgm:spPr/>
      <dgm:t>
        <a:bodyPr/>
        <a:lstStyle/>
        <a:p>
          <a:endParaRPr lang="en-US" sz="2000"/>
        </a:p>
      </dgm:t>
    </dgm:pt>
    <dgm:pt modelId="{716A05F5-F536-43DE-879E-DF041D6D3FA4}">
      <dgm:prSet phldrT="[Text]" custT="1"/>
      <dgm:spPr/>
      <dgm:t>
        <a:bodyPr anchor="b"/>
        <a:lstStyle/>
        <a:p>
          <a:r>
            <a:rPr lang="en-US" sz="2000" b="1" dirty="0"/>
            <a:t>Effect</a:t>
          </a:r>
        </a:p>
      </dgm:t>
    </dgm:pt>
    <dgm:pt modelId="{D135CE39-FFB5-4747-AA24-065E0EB2DA6B}" type="parTrans" cxnId="{537338ED-32E2-4219-B1E8-B3D7EAF7594B}">
      <dgm:prSet/>
      <dgm:spPr/>
      <dgm:t>
        <a:bodyPr/>
        <a:lstStyle/>
        <a:p>
          <a:endParaRPr lang="en-US"/>
        </a:p>
      </dgm:t>
    </dgm:pt>
    <dgm:pt modelId="{7F611FCE-C6AD-4404-A759-51F65AA99AF9}" type="sibTrans" cxnId="{537338ED-32E2-4219-B1E8-B3D7EAF7594B}">
      <dgm:prSet/>
      <dgm:spPr/>
      <dgm:t>
        <a:bodyPr/>
        <a:lstStyle/>
        <a:p>
          <a:endParaRPr lang="en-US"/>
        </a:p>
      </dgm:t>
    </dgm:pt>
    <dgm:pt modelId="{F33AF267-C6A8-4EE0-9659-E600011C173E}">
      <dgm:prSet custT="1"/>
      <dgm:spPr/>
      <dgm:t>
        <a:bodyPr/>
        <a:lstStyle/>
        <a:p>
          <a:r>
            <a:rPr lang="nl-NL" sz="900" dirty="0"/>
            <a:t>Auto blijft succes. Druk op parkeerplaatsen neemt toe.</a:t>
          </a:r>
        </a:p>
      </dgm:t>
    </dgm:pt>
    <dgm:pt modelId="{C783D0E3-6BBB-46DF-B7C5-532FE64F18B8}" type="parTrans" cxnId="{E684A909-25A1-46D4-A6AC-72BF572E822A}">
      <dgm:prSet/>
      <dgm:spPr/>
      <dgm:t>
        <a:bodyPr/>
        <a:lstStyle/>
        <a:p>
          <a:endParaRPr lang="en-US"/>
        </a:p>
      </dgm:t>
    </dgm:pt>
    <dgm:pt modelId="{05AE493A-4A99-41BE-ABC6-697372CBBD37}" type="sibTrans" cxnId="{E684A909-25A1-46D4-A6AC-72BF572E822A}">
      <dgm:prSet/>
      <dgm:spPr/>
      <dgm:t>
        <a:bodyPr/>
        <a:lstStyle/>
        <a:p>
          <a:endParaRPr lang="en-US"/>
        </a:p>
      </dgm:t>
    </dgm:pt>
    <dgm:pt modelId="{EF8A5476-CF35-4178-9834-2C88860B129A}">
      <dgm:prSet custT="1"/>
      <dgm:spPr>
        <a:solidFill>
          <a:schemeClr val="bg2">
            <a:lumMod val="40000"/>
            <a:lumOff val="60000"/>
          </a:schemeClr>
        </a:solidFill>
      </dgm:spPr>
      <dgm:t>
        <a:bodyPr/>
        <a:lstStyle/>
        <a:p>
          <a:r>
            <a:rPr lang="nl-NL" sz="900" b="0" i="0" u="none" dirty="0"/>
            <a:t>Auto is groot succes. Ook in de stad automatisch. Aantal auto’s neemt toe. OV krimpt. Inkomen speelt rol in beschikbaarheid auto.</a:t>
          </a:r>
          <a:endParaRPr lang="nl-NL" sz="900" dirty="0"/>
        </a:p>
      </dgm:t>
    </dgm:pt>
    <dgm:pt modelId="{C9E2237B-BC93-490F-91A6-A45A2F92C051}" type="parTrans" cxnId="{9F270750-65D5-410B-BFB4-D07492364952}">
      <dgm:prSet/>
      <dgm:spPr/>
      <dgm:t>
        <a:bodyPr/>
        <a:lstStyle/>
        <a:p>
          <a:endParaRPr lang="en-US"/>
        </a:p>
      </dgm:t>
    </dgm:pt>
    <dgm:pt modelId="{E10BE634-16FD-4EE6-B17B-068DAE64EF8D}" type="sibTrans" cxnId="{9F270750-65D5-410B-BFB4-D07492364952}">
      <dgm:prSet/>
      <dgm:spPr/>
      <dgm:t>
        <a:bodyPr/>
        <a:lstStyle/>
        <a:p>
          <a:endParaRPr lang="en-US"/>
        </a:p>
      </dgm:t>
    </dgm:pt>
    <dgm:pt modelId="{A3A6D480-5E1C-4BBA-832E-A62AD0BEBBFE}">
      <dgm:prSet custT="1"/>
      <dgm:spPr/>
      <dgm:t>
        <a:bodyPr/>
        <a:lstStyle/>
        <a:p>
          <a:r>
            <a:rPr lang="nl-NL" sz="900" b="0" i="0" u="none" dirty="0"/>
            <a:t>Geen zelfrijdende auto’s in de stad maar delen van auto’s en combineren met OV is succesvol.</a:t>
          </a:r>
          <a:br>
            <a:rPr lang="nl-NL" sz="900" b="0" i="0" u="none" dirty="0"/>
          </a:br>
          <a:r>
            <a:rPr lang="nl-NL" sz="900" b="0" i="0" u="none" dirty="0"/>
            <a:t>OV groeit, aantal auto’s neemt af.</a:t>
          </a:r>
          <a:endParaRPr lang="nl-NL" sz="900" dirty="0"/>
        </a:p>
      </dgm:t>
    </dgm:pt>
    <dgm:pt modelId="{AAA5114D-6EAB-42FE-BD6A-5264DC53942C}" type="parTrans" cxnId="{D8FA1AE3-C136-4393-871E-F3A2AE0009DC}">
      <dgm:prSet/>
      <dgm:spPr/>
      <dgm:t>
        <a:bodyPr/>
        <a:lstStyle/>
        <a:p>
          <a:endParaRPr lang="en-US"/>
        </a:p>
      </dgm:t>
    </dgm:pt>
    <dgm:pt modelId="{2B6A6106-CCF0-48B6-ABFB-B8BA51BD1479}" type="sibTrans" cxnId="{D8FA1AE3-C136-4393-871E-F3A2AE0009DC}">
      <dgm:prSet/>
      <dgm:spPr/>
      <dgm:t>
        <a:bodyPr/>
        <a:lstStyle/>
        <a:p>
          <a:endParaRPr lang="en-US"/>
        </a:p>
      </dgm:t>
    </dgm:pt>
    <dgm:pt modelId="{9A124CA3-8451-402C-AC46-8F0DECF43B01}">
      <dgm:prSet custT="1"/>
      <dgm:spPr>
        <a:solidFill>
          <a:schemeClr val="bg2">
            <a:lumMod val="40000"/>
            <a:lumOff val="60000"/>
          </a:schemeClr>
        </a:solidFill>
      </dgm:spPr>
      <dgm:t>
        <a:bodyPr/>
        <a:lstStyle/>
        <a:p>
          <a:r>
            <a:rPr lang="nl-NL" sz="900" dirty="0"/>
            <a:t>Eigen auto bezit verdwijnt. Alles collectief, shared en ook nog automatisch.</a:t>
          </a:r>
        </a:p>
      </dgm:t>
    </dgm:pt>
    <dgm:pt modelId="{93F7B850-81DB-4786-9E1F-2D414EA47460}" type="parTrans" cxnId="{2E95133F-6E39-4FD1-8A55-BE40CF6A3ADB}">
      <dgm:prSet/>
      <dgm:spPr/>
      <dgm:t>
        <a:bodyPr/>
        <a:lstStyle/>
        <a:p>
          <a:endParaRPr lang="en-US"/>
        </a:p>
      </dgm:t>
    </dgm:pt>
    <dgm:pt modelId="{1EC43150-10BD-41EC-B1D0-99D6B7DBC4E9}" type="sibTrans" cxnId="{2E95133F-6E39-4FD1-8A55-BE40CF6A3ADB}">
      <dgm:prSet/>
      <dgm:spPr/>
      <dgm:t>
        <a:bodyPr/>
        <a:lstStyle/>
        <a:p>
          <a:endParaRPr lang="en-US"/>
        </a:p>
      </dgm:t>
    </dgm:pt>
    <dgm:pt modelId="{30794626-7501-4FFF-8883-FF3142859DF8}">
      <dgm:prSet custT="1"/>
      <dgm:spPr>
        <a:solidFill>
          <a:schemeClr val="bg2">
            <a:lumMod val="40000"/>
            <a:lumOff val="60000"/>
          </a:schemeClr>
        </a:solidFill>
      </dgm:spPr>
      <dgm:t>
        <a:bodyPr/>
        <a:lstStyle/>
        <a:p>
          <a:r>
            <a:rPr lang="nl-NL" sz="900" b="0" i="0" u="none" dirty="0"/>
            <a:t>Ontwerp van de stad kan heel anders. OV backbone blijft belangrijk. Voor en natransport met </a:t>
          </a:r>
          <a:r>
            <a:rPr lang="nl-NL" sz="900" b="0" i="0" u="none" dirty="0" err="1"/>
            <a:t>pods</a:t>
          </a:r>
          <a:r>
            <a:rPr lang="nl-NL" sz="900" b="0" i="0" u="none" dirty="0"/>
            <a:t>. Parkeren wordt overbodig. Zorg dat fiets aantrekkelijk blijft.</a:t>
          </a:r>
          <a:endParaRPr lang="nl-NL" sz="900" dirty="0"/>
        </a:p>
      </dgm:t>
    </dgm:pt>
    <dgm:pt modelId="{F82C7D12-50AD-40BE-B606-D8F3F91CDE6A}" type="parTrans" cxnId="{70E7D9EF-7B59-4503-8F39-81C6AD92FD4F}">
      <dgm:prSet/>
      <dgm:spPr/>
      <dgm:t>
        <a:bodyPr/>
        <a:lstStyle/>
        <a:p>
          <a:endParaRPr lang="en-US"/>
        </a:p>
      </dgm:t>
    </dgm:pt>
    <dgm:pt modelId="{9195E81A-B63D-481E-A297-121E632E68B9}" type="sibTrans" cxnId="{70E7D9EF-7B59-4503-8F39-81C6AD92FD4F}">
      <dgm:prSet/>
      <dgm:spPr/>
      <dgm:t>
        <a:bodyPr/>
        <a:lstStyle/>
        <a:p>
          <a:endParaRPr lang="en-US"/>
        </a:p>
      </dgm:t>
    </dgm:pt>
    <dgm:pt modelId="{D1279F10-CDEC-4F09-9484-BD66BDCC7C3C}">
      <dgm:prSet custT="1"/>
      <dgm:spPr>
        <a:solidFill>
          <a:schemeClr val="bg2">
            <a:lumMod val="40000"/>
            <a:lumOff val="60000"/>
          </a:schemeClr>
        </a:solidFill>
      </dgm:spPr>
      <dgm:t>
        <a:bodyPr/>
        <a:lstStyle/>
        <a:p>
          <a:r>
            <a:rPr lang="nl-NL" sz="900" dirty="0" err="1"/>
            <a:t>Sharing</a:t>
          </a:r>
          <a:r>
            <a:rPr lang="nl-NL" sz="900" dirty="0"/>
            <a:t> stimuleren. Combinatie OV bewaken. </a:t>
          </a:r>
          <a:r>
            <a:rPr lang="nl-NL" sz="900" b="0" i="0" u="none" dirty="0"/>
            <a:t>OV backbone aantrekkelijk houden.</a:t>
          </a:r>
          <a:r>
            <a:rPr lang="nl-NL" sz="900" dirty="0"/>
            <a:t> Fiets aantrekkelijk houden. Nieuwe fiets infrastructuur.</a:t>
          </a:r>
          <a:endParaRPr lang="nl-NL" sz="2000" dirty="0"/>
        </a:p>
      </dgm:t>
    </dgm:pt>
    <dgm:pt modelId="{C6024F24-92C3-4397-A429-E32C0699DD5D}" type="parTrans" cxnId="{7050628D-45CA-48CA-A9F2-93A6B7AC8BEA}">
      <dgm:prSet/>
      <dgm:spPr/>
      <dgm:t>
        <a:bodyPr/>
        <a:lstStyle/>
        <a:p>
          <a:endParaRPr lang="en-US"/>
        </a:p>
      </dgm:t>
    </dgm:pt>
    <dgm:pt modelId="{83776017-749A-48C5-ABD3-BEB27EF54521}" type="sibTrans" cxnId="{7050628D-45CA-48CA-A9F2-93A6B7AC8BEA}">
      <dgm:prSet/>
      <dgm:spPr/>
      <dgm:t>
        <a:bodyPr/>
        <a:lstStyle/>
        <a:p>
          <a:endParaRPr lang="en-US"/>
        </a:p>
      </dgm:t>
    </dgm:pt>
    <dgm:pt modelId="{C744F930-3C6B-4586-9308-5A9FF46CB704}">
      <dgm:prSet custT="1"/>
      <dgm:spPr>
        <a:solidFill>
          <a:schemeClr val="bg2">
            <a:lumMod val="40000"/>
            <a:lumOff val="60000"/>
          </a:schemeClr>
        </a:solidFill>
      </dgm:spPr>
      <dgm:t>
        <a:bodyPr/>
        <a:lstStyle/>
        <a:p>
          <a:r>
            <a:rPr lang="nl-NL" sz="900" dirty="0"/>
            <a:t>Modellen om ontwerp OV te toetsen. Modellen die inzicht geven in keuzes individuen. Ketenverplaatsingen in modellen. Combinatie auto, fiets en OV.</a:t>
          </a:r>
          <a:endParaRPr lang="nl-NL" sz="2000" dirty="0"/>
        </a:p>
      </dgm:t>
    </dgm:pt>
    <dgm:pt modelId="{A952439C-8572-4D27-878C-438BD78017D1}" type="parTrans" cxnId="{B0B705F6-C2A1-4DAA-AB96-7FA0D8252C20}">
      <dgm:prSet/>
      <dgm:spPr/>
      <dgm:t>
        <a:bodyPr/>
        <a:lstStyle/>
        <a:p>
          <a:endParaRPr lang="en-US"/>
        </a:p>
      </dgm:t>
    </dgm:pt>
    <dgm:pt modelId="{318CF39F-6037-41F6-AAB8-034F8DE78655}" type="sibTrans" cxnId="{B0B705F6-C2A1-4DAA-AB96-7FA0D8252C20}">
      <dgm:prSet/>
      <dgm:spPr/>
      <dgm:t>
        <a:bodyPr/>
        <a:lstStyle/>
        <a:p>
          <a:endParaRPr lang="en-US"/>
        </a:p>
      </dgm:t>
    </dgm:pt>
    <dgm:pt modelId="{03044236-DC2C-4033-A201-9252EB99AB09}">
      <dgm:prSet custT="1"/>
      <dgm:spPr/>
      <dgm:t>
        <a:bodyPr/>
        <a:lstStyle/>
        <a:p>
          <a:r>
            <a:rPr lang="nl-NL" sz="900" dirty="0"/>
            <a:t>Modellen om ontwerp OV te toetsen. Modellen die inzicht geven in keuzes individuen. Ketenverplaatsingen in modellen. Combinatie auto, fiets en OV.</a:t>
          </a:r>
          <a:endParaRPr lang="nl-NL" sz="1000" dirty="0"/>
        </a:p>
      </dgm:t>
    </dgm:pt>
    <dgm:pt modelId="{D6CACFC1-BDB8-4132-A275-C29EC573459C}" type="parTrans" cxnId="{DF7E5A14-C323-43F7-90BB-48ABB74E55A6}">
      <dgm:prSet/>
      <dgm:spPr/>
      <dgm:t>
        <a:bodyPr/>
        <a:lstStyle/>
        <a:p>
          <a:endParaRPr lang="en-US"/>
        </a:p>
      </dgm:t>
    </dgm:pt>
    <dgm:pt modelId="{0C85C53B-6127-4920-932B-97AEB77C829D}" type="sibTrans" cxnId="{DF7E5A14-C323-43F7-90BB-48ABB74E55A6}">
      <dgm:prSet/>
      <dgm:spPr/>
      <dgm:t>
        <a:bodyPr/>
        <a:lstStyle/>
        <a:p>
          <a:endParaRPr lang="en-US"/>
        </a:p>
      </dgm:t>
    </dgm:pt>
    <dgm:pt modelId="{730FDAFB-D2A3-4229-AC7A-8F703F1D71B5}" type="pres">
      <dgm:prSet presAssocID="{48287464-7158-439B-8B9D-3B0355A3095D}" presName="theList" presStyleCnt="0">
        <dgm:presLayoutVars>
          <dgm:dir/>
          <dgm:animLvl val="lvl"/>
          <dgm:resizeHandles val="exact"/>
        </dgm:presLayoutVars>
      </dgm:prSet>
      <dgm:spPr/>
    </dgm:pt>
    <dgm:pt modelId="{4BF8CB8B-B67C-4605-B8FB-5F19D8209EDE}" type="pres">
      <dgm:prSet presAssocID="{412B599B-6A4A-46D0-9BC1-B6760E16836F}" presName="compNode" presStyleCnt="0"/>
      <dgm:spPr/>
    </dgm:pt>
    <dgm:pt modelId="{FA89D5D1-74BB-45A7-9ABF-BA0853DFBBFD}" type="pres">
      <dgm:prSet presAssocID="{412B599B-6A4A-46D0-9BC1-B6760E16836F}" presName="aNode" presStyleLbl="bgShp" presStyleIdx="0" presStyleCnt="5" custScaleY="84030" custLinFactNeighborX="-144" custLinFactNeighborY="-2594"/>
      <dgm:spPr/>
    </dgm:pt>
    <dgm:pt modelId="{EDD8BE86-97F9-4197-81E7-AB92575F9A62}" type="pres">
      <dgm:prSet presAssocID="{412B599B-6A4A-46D0-9BC1-B6760E16836F}" presName="textNode" presStyleLbl="bgShp" presStyleIdx="0" presStyleCnt="5"/>
      <dgm:spPr/>
    </dgm:pt>
    <dgm:pt modelId="{EE58797F-7171-4A58-A889-D223BCFE9E97}" type="pres">
      <dgm:prSet presAssocID="{412B599B-6A4A-46D0-9BC1-B6760E16836F}" presName="compChildNode" presStyleCnt="0"/>
      <dgm:spPr/>
    </dgm:pt>
    <dgm:pt modelId="{5418104D-22A3-4033-A910-389EBA3DF987}" type="pres">
      <dgm:prSet presAssocID="{412B599B-6A4A-46D0-9BC1-B6760E16836F}" presName="theInnerList" presStyleCnt="0"/>
      <dgm:spPr/>
    </dgm:pt>
    <dgm:pt modelId="{2AFB8C7C-7AED-4AA0-AB6A-8CFF4DF73009}" type="pres">
      <dgm:prSet presAssocID="{380C692E-A717-4737-8419-2AB85F722630}" presName="childNode" presStyleLbl="node1" presStyleIdx="0" presStyleCnt="20" custScaleX="136620" custScaleY="219742">
        <dgm:presLayoutVars>
          <dgm:bulletEnabled val="1"/>
        </dgm:presLayoutVars>
      </dgm:prSet>
      <dgm:spPr/>
    </dgm:pt>
    <dgm:pt modelId="{9B05BF81-7300-4568-A110-FDC676222B55}" type="pres">
      <dgm:prSet presAssocID="{380C692E-A717-4737-8419-2AB85F722630}" presName="aSpace2" presStyleCnt="0"/>
      <dgm:spPr/>
    </dgm:pt>
    <dgm:pt modelId="{61815520-54EC-4A9E-BDA1-761FAA83D7E1}" type="pres">
      <dgm:prSet presAssocID="{6533CB3D-6616-434A-BCD8-C8E65DBBB1B0}" presName="childNode" presStyleLbl="node1" presStyleIdx="1" presStyleCnt="20" custScaleX="136620" custScaleY="275026">
        <dgm:presLayoutVars>
          <dgm:bulletEnabled val="1"/>
        </dgm:presLayoutVars>
      </dgm:prSet>
      <dgm:spPr/>
    </dgm:pt>
    <dgm:pt modelId="{BB268098-1DD3-4608-801A-38B615A68AB6}" type="pres">
      <dgm:prSet presAssocID="{6533CB3D-6616-434A-BCD8-C8E65DBBB1B0}" presName="aSpace2" presStyleCnt="0"/>
      <dgm:spPr/>
    </dgm:pt>
    <dgm:pt modelId="{4C59BD33-72B3-492C-A8B2-47B7165BD148}" type="pres">
      <dgm:prSet presAssocID="{DCAD4E08-F75E-4287-9FCD-65A886E63339}" presName="childNode" presStyleLbl="node1" presStyleIdx="2" presStyleCnt="20" custScaleX="136620" custScaleY="264852">
        <dgm:presLayoutVars>
          <dgm:bulletEnabled val="1"/>
        </dgm:presLayoutVars>
      </dgm:prSet>
      <dgm:spPr/>
    </dgm:pt>
    <dgm:pt modelId="{44D73C7D-99E2-4136-99D0-ACEA07DFBA14}" type="pres">
      <dgm:prSet presAssocID="{DCAD4E08-F75E-4287-9FCD-65A886E63339}" presName="aSpace2" presStyleCnt="0"/>
      <dgm:spPr/>
    </dgm:pt>
    <dgm:pt modelId="{2799D220-6AF8-4687-B7FA-D40D93A57EB6}" type="pres">
      <dgm:prSet presAssocID="{8101E666-5712-40E6-A401-3181865A1B8A}" presName="childNode" presStyleLbl="node1" presStyleIdx="3" presStyleCnt="20" custScaleX="136620" custScaleY="228898">
        <dgm:presLayoutVars>
          <dgm:bulletEnabled val="1"/>
        </dgm:presLayoutVars>
      </dgm:prSet>
      <dgm:spPr/>
    </dgm:pt>
    <dgm:pt modelId="{3AEB30E4-EC52-4D35-AAC1-CBA644249394}" type="pres">
      <dgm:prSet presAssocID="{412B599B-6A4A-46D0-9BC1-B6760E16836F}" presName="aSpace" presStyleCnt="0"/>
      <dgm:spPr/>
    </dgm:pt>
    <dgm:pt modelId="{BE715981-2CC8-48E1-80DF-F996A9A62347}" type="pres">
      <dgm:prSet presAssocID="{716A05F5-F536-43DE-879E-DF041D6D3FA4}" presName="compNode" presStyleCnt="0"/>
      <dgm:spPr/>
    </dgm:pt>
    <dgm:pt modelId="{2A52FF91-6450-4031-BA4B-0213C16A37B0}" type="pres">
      <dgm:prSet presAssocID="{716A05F5-F536-43DE-879E-DF041D6D3FA4}" presName="aNode" presStyleLbl="bgShp" presStyleIdx="1" presStyleCnt="5" custScaleY="84030" custLinFactNeighborX="-144" custLinFactNeighborY="-2895"/>
      <dgm:spPr/>
    </dgm:pt>
    <dgm:pt modelId="{6DCA3D4A-2A8A-41AD-B20B-48D88EB027CF}" type="pres">
      <dgm:prSet presAssocID="{716A05F5-F536-43DE-879E-DF041D6D3FA4}" presName="textNode" presStyleLbl="bgShp" presStyleIdx="1" presStyleCnt="5"/>
      <dgm:spPr/>
    </dgm:pt>
    <dgm:pt modelId="{5404A7E4-37DA-4D75-ABBB-EA4F6FEFE8D8}" type="pres">
      <dgm:prSet presAssocID="{716A05F5-F536-43DE-879E-DF041D6D3FA4}" presName="compChildNode" presStyleCnt="0"/>
      <dgm:spPr/>
    </dgm:pt>
    <dgm:pt modelId="{A9B6EB03-615E-42CB-98DA-5081234E1E6C}" type="pres">
      <dgm:prSet presAssocID="{716A05F5-F536-43DE-879E-DF041D6D3FA4}" presName="theInnerList" presStyleCnt="0"/>
      <dgm:spPr/>
    </dgm:pt>
    <dgm:pt modelId="{D0FD81F3-DD92-4E7E-81C9-104773E2D193}" type="pres">
      <dgm:prSet presAssocID="{F33AF267-C6A8-4EE0-9659-E600011C173E}" presName="childNode" presStyleLbl="node1" presStyleIdx="4" presStyleCnt="20" custScaleX="136620" custScaleY="269483">
        <dgm:presLayoutVars>
          <dgm:bulletEnabled val="1"/>
        </dgm:presLayoutVars>
      </dgm:prSet>
      <dgm:spPr/>
    </dgm:pt>
    <dgm:pt modelId="{F6B40892-74AA-4332-8D4A-3D39C26B643D}" type="pres">
      <dgm:prSet presAssocID="{F33AF267-C6A8-4EE0-9659-E600011C173E}" presName="aSpace2" presStyleCnt="0"/>
      <dgm:spPr/>
    </dgm:pt>
    <dgm:pt modelId="{8F3399EB-E931-4D93-BC00-2C827BA51DE2}" type="pres">
      <dgm:prSet presAssocID="{EF8A5476-CF35-4178-9834-2C88860B129A}" presName="childNode" presStyleLbl="node1" presStyleIdx="5" presStyleCnt="20" custScaleX="136620" custScaleY="335812">
        <dgm:presLayoutVars>
          <dgm:bulletEnabled val="1"/>
        </dgm:presLayoutVars>
      </dgm:prSet>
      <dgm:spPr/>
    </dgm:pt>
    <dgm:pt modelId="{854FA5B2-BD05-4D57-8A9A-132B2D2D584E}" type="pres">
      <dgm:prSet presAssocID="{EF8A5476-CF35-4178-9834-2C88860B129A}" presName="aSpace2" presStyleCnt="0"/>
      <dgm:spPr/>
    </dgm:pt>
    <dgm:pt modelId="{CD1AFE6C-E964-4093-92F8-501D03D430E1}" type="pres">
      <dgm:prSet presAssocID="{A3A6D480-5E1C-4BBA-832E-A62AD0BEBBFE}" presName="childNode" presStyleLbl="node1" presStyleIdx="6" presStyleCnt="20" custScaleX="136620" custScaleY="328169">
        <dgm:presLayoutVars>
          <dgm:bulletEnabled val="1"/>
        </dgm:presLayoutVars>
      </dgm:prSet>
      <dgm:spPr/>
    </dgm:pt>
    <dgm:pt modelId="{47A2525F-A891-4D4D-A31F-A37E7FE4AD2D}" type="pres">
      <dgm:prSet presAssocID="{A3A6D480-5E1C-4BBA-832E-A62AD0BEBBFE}" presName="aSpace2" presStyleCnt="0"/>
      <dgm:spPr/>
    </dgm:pt>
    <dgm:pt modelId="{4266F0AF-2DEE-4492-B5D6-7C71E30A0229}" type="pres">
      <dgm:prSet presAssocID="{9A124CA3-8451-402C-AC46-8F0DECF43B01}" presName="childNode" presStyleLbl="node1" presStyleIdx="7" presStyleCnt="20" custScaleX="136620" custScaleY="278124">
        <dgm:presLayoutVars>
          <dgm:bulletEnabled val="1"/>
        </dgm:presLayoutVars>
      </dgm:prSet>
      <dgm:spPr/>
    </dgm:pt>
    <dgm:pt modelId="{5A64A29F-083C-4B10-9370-0397F5CFF8FE}" type="pres">
      <dgm:prSet presAssocID="{716A05F5-F536-43DE-879E-DF041D6D3FA4}" presName="aSpace" presStyleCnt="0"/>
      <dgm:spPr/>
    </dgm:pt>
    <dgm:pt modelId="{7B00D4BF-6659-4734-B067-12C3C7CAAE53}" type="pres">
      <dgm:prSet presAssocID="{DC62BCC2-2596-4E0F-B594-7154894D08FA}" presName="compNode" presStyleCnt="0"/>
      <dgm:spPr/>
    </dgm:pt>
    <dgm:pt modelId="{96F31EBE-C557-4596-BB0F-A566D9DB1917}" type="pres">
      <dgm:prSet presAssocID="{DC62BCC2-2596-4E0F-B594-7154894D08FA}" presName="aNode" presStyleLbl="bgShp" presStyleIdx="2" presStyleCnt="5" custScaleY="84030" custLinFactNeighborX="-144" custLinFactNeighborY="-2895"/>
      <dgm:spPr/>
    </dgm:pt>
    <dgm:pt modelId="{C39FB6B5-B0CB-4756-B56B-8DD29B44FABD}" type="pres">
      <dgm:prSet presAssocID="{DC62BCC2-2596-4E0F-B594-7154894D08FA}" presName="textNode" presStyleLbl="bgShp" presStyleIdx="2" presStyleCnt="5"/>
      <dgm:spPr/>
    </dgm:pt>
    <dgm:pt modelId="{690B7A75-52D0-4C1C-8474-FD35E7CD90B6}" type="pres">
      <dgm:prSet presAssocID="{DC62BCC2-2596-4E0F-B594-7154894D08FA}" presName="compChildNode" presStyleCnt="0"/>
      <dgm:spPr/>
    </dgm:pt>
    <dgm:pt modelId="{5DBEA9A4-A1DB-4D38-B8E7-A195D096D011}" type="pres">
      <dgm:prSet presAssocID="{DC62BCC2-2596-4E0F-B594-7154894D08FA}" presName="theInnerList" presStyleCnt="0"/>
      <dgm:spPr/>
    </dgm:pt>
    <dgm:pt modelId="{03785698-100D-4DE1-B9BE-375D02E03C84}" type="pres">
      <dgm:prSet presAssocID="{CD152FD5-55B3-45F0-A596-4D12D96598F7}" presName="childNode" presStyleLbl="node1" presStyleIdx="8" presStyleCnt="20" custScaleX="136620" custScaleY="179845">
        <dgm:presLayoutVars>
          <dgm:bulletEnabled val="1"/>
        </dgm:presLayoutVars>
      </dgm:prSet>
      <dgm:spPr/>
    </dgm:pt>
    <dgm:pt modelId="{994B2085-E220-43C6-AD7D-7AF2C631D648}" type="pres">
      <dgm:prSet presAssocID="{CD152FD5-55B3-45F0-A596-4D12D96598F7}" presName="aSpace2" presStyleCnt="0"/>
      <dgm:spPr/>
    </dgm:pt>
    <dgm:pt modelId="{8EAD0770-C7CE-4DF0-B2D4-6D30987F5D1C}" type="pres">
      <dgm:prSet presAssocID="{A07796DF-1A38-4650-9630-79DA9CD4779E}" presName="childNode" presStyleLbl="node1" presStyleIdx="9" presStyleCnt="20" custScaleX="136620" custScaleY="227747">
        <dgm:presLayoutVars>
          <dgm:bulletEnabled val="1"/>
        </dgm:presLayoutVars>
      </dgm:prSet>
      <dgm:spPr/>
    </dgm:pt>
    <dgm:pt modelId="{383EFE3F-4B91-4190-AD23-B23BAFFE0C0F}" type="pres">
      <dgm:prSet presAssocID="{A07796DF-1A38-4650-9630-79DA9CD4779E}" presName="aSpace2" presStyleCnt="0"/>
      <dgm:spPr/>
    </dgm:pt>
    <dgm:pt modelId="{F7EC21BE-3593-4F41-A0CC-61A9E0F1FFE3}" type="pres">
      <dgm:prSet presAssocID="{6BB4CEFC-52B7-4822-8187-9BE1EC209DDC}" presName="childNode" presStyleLbl="node1" presStyleIdx="10" presStyleCnt="20" custScaleX="136620" custScaleY="226323">
        <dgm:presLayoutVars>
          <dgm:bulletEnabled val="1"/>
        </dgm:presLayoutVars>
      </dgm:prSet>
      <dgm:spPr/>
    </dgm:pt>
    <dgm:pt modelId="{8807C683-F9B6-405B-AF20-3BA0B5C49FD2}" type="pres">
      <dgm:prSet presAssocID="{6BB4CEFC-52B7-4822-8187-9BE1EC209DDC}" presName="aSpace2" presStyleCnt="0"/>
      <dgm:spPr/>
    </dgm:pt>
    <dgm:pt modelId="{A63B6CBA-D009-4683-80D6-B5867944BE9B}" type="pres">
      <dgm:prSet presAssocID="{30794626-7501-4FFF-8883-FF3142859DF8}" presName="childNode" presStyleLbl="node1" presStyleIdx="11" presStyleCnt="20" custScaleX="136620" custScaleY="193026">
        <dgm:presLayoutVars>
          <dgm:bulletEnabled val="1"/>
        </dgm:presLayoutVars>
      </dgm:prSet>
      <dgm:spPr/>
    </dgm:pt>
    <dgm:pt modelId="{54D977AD-C853-4CE3-B174-141ABDAF1989}" type="pres">
      <dgm:prSet presAssocID="{DC62BCC2-2596-4E0F-B594-7154894D08FA}" presName="aSpace" presStyleCnt="0"/>
      <dgm:spPr/>
    </dgm:pt>
    <dgm:pt modelId="{60756412-F3C5-4F8A-9F73-E5BDB0CB3959}" type="pres">
      <dgm:prSet presAssocID="{1AE111FC-25A1-4B8D-8E03-83A9BCA79561}" presName="compNode" presStyleCnt="0"/>
      <dgm:spPr/>
    </dgm:pt>
    <dgm:pt modelId="{905DB16B-784C-4C2F-AA5A-A0FEAA0C80DA}" type="pres">
      <dgm:prSet presAssocID="{1AE111FC-25A1-4B8D-8E03-83A9BCA79561}" presName="aNode" presStyleLbl="bgShp" presStyleIdx="3" presStyleCnt="5" custScaleY="84030" custLinFactNeighborX="-144" custLinFactNeighborY="-2895"/>
      <dgm:spPr/>
    </dgm:pt>
    <dgm:pt modelId="{93B67FD8-16EB-45FC-847A-C2FD71331968}" type="pres">
      <dgm:prSet presAssocID="{1AE111FC-25A1-4B8D-8E03-83A9BCA79561}" presName="textNode" presStyleLbl="bgShp" presStyleIdx="3" presStyleCnt="5"/>
      <dgm:spPr/>
    </dgm:pt>
    <dgm:pt modelId="{ED5624EC-768F-4369-ADF8-2A323D5F3F15}" type="pres">
      <dgm:prSet presAssocID="{1AE111FC-25A1-4B8D-8E03-83A9BCA79561}" presName="compChildNode" presStyleCnt="0"/>
      <dgm:spPr/>
    </dgm:pt>
    <dgm:pt modelId="{7596E0A9-987A-42D9-9D16-64640EF7E857}" type="pres">
      <dgm:prSet presAssocID="{1AE111FC-25A1-4B8D-8E03-83A9BCA79561}" presName="theInnerList" presStyleCnt="0"/>
      <dgm:spPr/>
    </dgm:pt>
    <dgm:pt modelId="{BA416290-983A-4996-AF67-885D065E4D15}" type="pres">
      <dgm:prSet presAssocID="{EE479618-418E-4877-9963-7723A205A1A6}" presName="childNode" presStyleLbl="node1" presStyleIdx="12" presStyleCnt="20" custScaleX="136620" custScaleY="159860">
        <dgm:presLayoutVars>
          <dgm:bulletEnabled val="1"/>
        </dgm:presLayoutVars>
      </dgm:prSet>
      <dgm:spPr/>
    </dgm:pt>
    <dgm:pt modelId="{565CF31E-C815-4C64-8D5F-823001ADA242}" type="pres">
      <dgm:prSet presAssocID="{EE479618-418E-4877-9963-7723A205A1A6}" presName="aSpace2" presStyleCnt="0"/>
      <dgm:spPr/>
    </dgm:pt>
    <dgm:pt modelId="{5AF101DB-9FC7-4FC1-A8F4-AD5415785705}" type="pres">
      <dgm:prSet presAssocID="{3A8A3ACF-9873-40BB-8B1F-C1D8E7CFE162}" presName="childNode" presStyleLbl="node1" presStyleIdx="13" presStyleCnt="20" custScaleX="136620" custScaleY="202678">
        <dgm:presLayoutVars>
          <dgm:bulletEnabled val="1"/>
        </dgm:presLayoutVars>
      </dgm:prSet>
      <dgm:spPr/>
    </dgm:pt>
    <dgm:pt modelId="{4276695C-4CE4-4D64-8006-5B9D3B40A0E8}" type="pres">
      <dgm:prSet presAssocID="{3A8A3ACF-9873-40BB-8B1F-C1D8E7CFE162}" presName="aSpace2" presStyleCnt="0"/>
      <dgm:spPr/>
    </dgm:pt>
    <dgm:pt modelId="{88F08115-1C95-465D-905E-665D4D5EEEED}" type="pres">
      <dgm:prSet presAssocID="{CCD5A605-15AD-45D2-933F-2FC44C27AC35}" presName="childNode" presStyleLbl="node1" presStyleIdx="14" presStyleCnt="20" custScaleX="136620" custScaleY="204307">
        <dgm:presLayoutVars>
          <dgm:bulletEnabled val="1"/>
        </dgm:presLayoutVars>
      </dgm:prSet>
      <dgm:spPr/>
    </dgm:pt>
    <dgm:pt modelId="{7A3F908C-0369-45BC-BB3A-74094E3BAAA3}" type="pres">
      <dgm:prSet presAssocID="{CCD5A605-15AD-45D2-933F-2FC44C27AC35}" presName="aSpace2" presStyleCnt="0"/>
      <dgm:spPr/>
    </dgm:pt>
    <dgm:pt modelId="{96C2842F-B8CC-49E5-A94C-0618BC8999BB}" type="pres">
      <dgm:prSet presAssocID="{D1279F10-CDEC-4F09-9484-BD66BDCC7C3C}" presName="childNode" presStyleLbl="node1" presStyleIdx="15" presStyleCnt="20" custScaleX="136620" custScaleY="173096">
        <dgm:presLayoutVars>
          <dgm:bulletEnabled val="1"/>
        </dgm:presLayoutVars>
      </dgm:prSet>
      <dgm:spPr/>
    </dgm:pt>
    <dgm:pt modelId="{6D3CCA6A-D182-4B97-ADB7-A863A66518B0}" type="pres">
      <dgm:prSet presAssocID="{1AE111FC-25A1-4B8D-8E03-83A9BCA79561}" presName="aSpace" presStyleCnt="0"/>
      <dgm:spPr/>
    </dgm:pt>
    <dgm:pt modelId="{12984278-221D-4796-A89F-2242939F6A81}" type="pres">
      <dgm:prSet presAssocID="{75090325-D9A1-449A-BEAB-A910651AB8D0}" presName="compNode" presStyleCnt="0"/>
      <dgm:spPr/>
    </dgm:pt>
    <dgm:pt modelId="{D82E6E91-F1DC-45E8-A047-7D5EC22B6070}" type="pres">
      <dgm:prSet presAssocID="{75090325-D9A1-449A-BEAB-A910651AB8D0}" presName="aNode" presStyleLbl="bgShp" presStyleIdx="4" presStyleCnt="5" custScaleX="125010" custScaleY="84030" custLinFactNeighborX="-144" custLinFactNeighborY="-2895"/>
      <dgm:spPr/>
    </dgm:pt>
    <dgm:pt modelId="{7C22102E-2B9B-45BC-A423-31D34C2E47EE}" type="pres">
      <dgm:prSet presAssocID="{75090325-D9A1-449A-BEAB-A910651AB8D0}" presName="textNode" presStyleLbl="bgShp" presStyleIdx="4" presStyleCnt="5"/>
      <dgm:spPr/>
    </dgm:pt>
    <dgm:pt modelId="{98838932-1493-4A26-AF13-10F72C7305E1}" type="pres">
      <dgm:prSet presAssocID="{75090325-D9A1-449A-BEAB-A910651AB8D0}" presName="compChildNode" presStyleCnt="0"/>
      <dgm:spPr/>
    </dgm:pt>
    <dgm:pt modelId="{504AEACF-B50B-4BBC-BA4F-D180DA562B8B}" type="pres">
      <dgm:prSet presAssocID="{75090325-D9A1-449A-BEAB-A910651AB8D0}" presName="theInnerList" presStyleCnt="0"/>
      <dgm:spPr/>
    </dgm:pt>
    <dgm:pt modelId="{6040BF0D-2C25-4137-BCB7-06F08F1AD8AF}" type="pres">
      <dgm:prSet presAssocID="{3D47B2E3-CE97-413C-8B21-CDDBE98A27EB}" presName="childNode" presStyleLbl="node1" presStyleIdx="16" presStyleCnt="20" custScaleX="170789" custScaleY="114879">
        <dgm:presLayoutVars>
          <dgm:bulletEnabled val="1"/>
        </dgm:presLayoutVars>
      </dgm:prSet>
      <dgm:spPr/>
    </dgm:pt>
    <dgm:pt modelId="{FE10E870-CE70-44C5-B132-B0394D2E8126}" type="pres">
      <dgm:prSet presAssocID="{3D47B2E3-CE97-413C-8B21-CDDBE98A27EB}" presName="aSpace2" presStyleCnt="0"/>
      <dgm:spPr/>
    </dgm:pt>
    <dgm:pt modelId="{72104DDE-6D4A-4C7D-AC68-BFFA870844FD}" type="pres">
      <dgm:prSet presAssocID="{924DC399-2B88-4BB2-954B-849D855DABCF}" presName="childNode" presStyleLbl="node1" presStyleIdx="17" presStyleCnt="20" custScaleX="170789" custScaleY="147078">
        <dgm:presLayoutVars>
          <dgm:bulletEnabled val="1"/>
        </dgm:presLayoutVars>
      </dgm:prSet>
      <dgm:spPr/>
    </dgm:pt>
    <dgm:pt modelId="{D54489D4-F155-4E3F-BEB5-DBD7CA542722}" type="pres">
      <dgm:prSet presAssocID="{924DC399-2B88-4BB2-954B-849D855DABCF}" presName="aSpace2" presStyleCnt="0"/>
      <dgm:spPr/>
    </dgm:pt>
    <dgm:pt modelId="{B7F8448A-6056-44CC-9F69-B41A01835546}" type="pres">
      <dgm:prSet presAssocID="{03044236-DC2C-4033-A201-9252EB99AB09}" presName="childNode" presStyleLbl="node1" presStyleIdx="18" presStyleCnt="20" custScaleX="170792" custScaleY="155638">
        <dgm:presLayoutVars>
          <dgm:bulletEnabled val="1"/>
        </dgm:presLayoutVars>
      </dgm:prSet>
      <dgm:spPr/>
    </dgm:pt>
    <dgm:pt modelId="{B3F9A3C7-4EC8-485A-BA53-10D7D2FC273E}" type="pres">
      <dgm:prSet presAssocID="{03044236-DC2C-4033-A201-9252EB99AB09}" presName="aSpace2" presStyleCnt="0"/>
      <dgm:spPr/>
    </dgm:pt>
    <dgm:pt modelId="{F0F0E3A6-E70A-4980-A117-FE5C6C8E4C63}" type="pres">
      <dgm:prSet presAssocID="{C744F930-3C6B-4586-9308-5A9FF46CB704}" presName="childNode" presStyleLbl="node1" presStyleIdx="19" presStyleCnt="20" custScaleX="170789" custScaleY="132670">
        <dgm:presLayoutVars>
          <dgm:bulletEnabled val="1"/>
        </dgm:presLayoutVars>
      </dgm:prSet>
      <dgm:spPr/>
    </dgm:pt>
  </dgm:ptLst>
  <dgm:cxnLst>
    <dgm:cxn modelId="{568B6105-56CE-40F8-946A-3CD367086352}" srcId="{412B599B-6A4A-46D0-9BC1-B6760E16836F}" destId="{DCAD4E08-F75E-4287-9FCD-65A886E63339}" srcOrd="2" destOrd="0" parTransId="{345546D5-DA9D-48B2-9D59-7D1692CAE70F}" sibTransId="{23B005C5-0D58-4A93-B1DE-CC74951D36FA}"/>
    <dgm:cxn modelId="{E684A909-25A1-46D4-A6AC-72BF572E822A}" srcId="{716A05F5-F536-43DE-879E-DF041D6D3FA4}" destId="{F33AF267-C6A8-4EE0-9659-E600011C173E}" srcOrd="0" destOrd="0" parTransId="{C783D0E3-6BBB-46DF-B7C5-532FE64F18B8}" sibTransId="{05AE493A-4A99-41BE-ABC6-697372CBBD37}"/>
    <dgm:cxn modelId="{DF7E5A14-C323-43F7-90BB-48ABB74E55A6}" srcId="{75090325-D9A1-449A-BEAB-A910651AB8D0}" destId="{03044236-DC2C-4033-A201-9252EB99AB09}" srcOrd="2" destOrd="0" parTransId="{D6CACFC1-BDB8-4132-A275-C29EC573459C}" sibTransId="{0C85C53B-6127-4920-932B-97AEB77C829D}"/>
    <dgm:cxn modelId="{5A5F1E16-EAA6-4BC7-B9D4-007CBF5311ED}" type="presOf" srcId="{48287464-7158-439B-8B9D-3B0355A3095D}" destId="{730FDAFB-D2A3-4229-AC7A-8F703F1D71B5}" srcOrd="0" destOrd="0" presId="urn:microsoft.com/office/officeart/2005/8/layout/lProcess2"/>
    <dgm:cxn modelId="{453F331A-262D-4231-B38D-D0315B875566}" type="presOf" srcId="{3A8A3ACF-9873-40BB-8B1F-C1D8E7CFE162}" destId="{5AF101DB-9FC7-4FC1-A8F4-AD5415785705}" srcOrd="0" destOrd="0" presId="urn:microsoft.com/office/officeart/2005/8/layout/lProcess2"/>
    <dgm:cxn modelId="{C3A05E1F-7E80-492B-A40F-B66E9D5299D2}" srcId="{48287464-7158-439B-8B9D-3B0355A3095D}" destId="{75090325-D9A1-449A-BEAB-A910651AB8D0}" srcOrd="4" destOrd="0" parTransId="{445EEB35-2688-4FEC-8533-72C18673E688}" sibTransId="{E7F97F62-9E14-4EEC-B35C-BEF37981D93B}"/>
    <dgm:cxn modelId="{076C1221-5330-4E06-90A3-0605F847FF3A}" srcId="{1AE111FC-25A1-4B8D-8E03-83A9BCA79561}" destId="{CCD5A605-15AD-45D2-933F-2FC44C27AC35}" srcOrd="2" destOrd="0" parTransId="{3E7626EC-2461-4853-935F-C094EAF7076C}" sibTransId="{A377578E-9899-460D-9012-15B893A00BDC}"/>
    <dgm:cxn modelId="{BE5B9325-EFB1-4CD8-A308-2885DC985BF7}" type="presOf" srcId="{A07796DF-1A38-4650-9630-79DA9CD4779E}" destId="{8EAD0770-C7CE-4DF0-B2D4-6D30987F5D1C}" srcOrd="0" destOrd="0" presId="urn:microsoft.com/office/officeart/2005/8/layout/lProcess2"/>
    <dgm:cxn modelId="{A1088B2D-C134-47CE-BECA-86EE81DC40FC}" type="presOf" srcId="{03044236-DC2C-4033-A201-9252EB99AB09}" destId="{B7F8448A-6056-44CC-9F69-B41A01835546}" srcOrd="0" destOrd="0" presId="urn:microsoft.com/office/officeart/2005/8/layout/lProcess2"/>
    <dgm:cxn modelId="{42859131-ABE9-4B35-9FEC-BB43C0CB8991}" type="presOf" srcId="{75090325-D9A1-449A-BEAB-A910651AB8D0}" destId="{D82E6E91-F1DC-45E8-A047-7D5EC22B6070}" srcOrd="0" destOrd="0" presId="urn:microsoft.com/office/officeart/2005/8/layout/lProcess2"/>
    <dgm:cxn modelId="{89020D33-D8EE-46F4-8D54-A6793D491F34}" type="presOf" srcId="{CD152FD5-55B3-45F0-A596-4D12D96598F7}" destId="{03785698-100D-4DE1-B9BE-375D02E03C84}" srcOrd="0" destOrd="0" presId="urn:microsoft.com/office/officeart/2005/8/layout/lProcess2"/>
    <dgm:cxn modelId="{ABFFEE37-6D7E-4C09-83FB-8FC3AFA81174}" srcId="{48287464-7158-439B-8B9D-3B0355A3095D}" destId="{1AE111FC-25A1-4B8D-8E03-83A9BCA79561}" srcOrd="3" destOrd="0" parTransId="{3C2E850F-0121-4D31-8581-B3EF5E94D868}" sibTransId="{D369341F-F9E2-4D29-A862-129704BC83E5}"/>
    <dgm:cxn modelId="{7191D939-20BA-45F0-8A27-449C321B15D5}" type="presOf" srcId="{924DC399-2B88-4BB2-954B-849D855DABCF}" destId="{72104DDE-6D4A-4C7D-AC68-BFFA870844FD}" srcOrd="0" destOrd="0" presId="urn:microsoft.com/office/officeart/2005/8/layout/lProcess2"/>
    <dgm:cxn modelId="{2E95133F-6E39-4FD1-8A55-BE40CF6A3ADB}" srcId="{716A05F5-F536-43DE-879E-DF041D6D3FA4}" destId="{9A124CA3-8451-402C-AC46-8F0DECF43B01}" srcOrd="3" destOrd="0" parTransId="{93F7B850-81DB-4786-9E1F-2D414EA47460}" sibTransId="{1EC43150-10BD-41EC-B1D0-99D6B7DBC4E9}"/>
    <dgm:cxn modelId="{AFF6EF40-7981-4104-9B90-6046CE4A9CD7}" type="presOf" srcId="{D1279F10-CDEC-4F09-9484-BD66BDCC7C3C}" destId="{96C2842F-B8CC-49E5-A94C-0618BC8999BB}" srcOrd="0" destOrd="0" presId="urn:microsoft.com/office/officeart/2005/8/layout/lProcess2"/>
    <dgm:cxn modelId="{FE01735D-D78D-4246-9C48-AC605F05EA5B}" type="presOf" srcId="{1AE111FC-25A1-4B8D-8E03-83A9BCA79561}" destId="{93B67FD8-16EB-45FC-847A-C2FD71331968}" srcOrd="1" destOrd="0" presId="urn:microsoft.com/office/officeart/2005/8/layout/lProcess2"/>
    <dgm:cxn modelId="{73EE2345-B18A-4D6E-A037-D14187E87B65}" type="presOf" srcId="{EE479618-418E-4877-9963-7723A205A1A6}" destId="{BA416290-983A-4996-AF67-885D065E4D15}" srcOrd="0" destOrd="0" presId="urn:microsoft.com/office/officeart/2005/8/layout/lProcess2"/>
    <dgm:cxn modelId="{B108BB66-1177-4672-84D1-C249BAA3482A}" type="presOf" srcId="{DC62BCC2-2596-4E0F-B594-7154894D08FA}" destId="{C39FB6B5-B0CB-4756-B56B-8DD29B44FABD}" srcOrd="1" destOrd="0" presId="urn:microsoft.com/office/officeart/2005/8/layout/lProcess2"/>
    <dgm:cxn modelId="{C29BC44C-20EA-4BC1-8877-599A35561D0A}" srcId="{DC62BCC2-2596-4E0F-B594-7154894D08FA}" destId="{CD152FD5-55B3-45F0-A596-4D12D96598F7}" srcOrd="0" destOrd="0" parTransId="{382017DB-DDCC-4D51-8C9C-D83B47C73734}" sibTransId="{296658AF-EA6E-4A85-91FF-D33700CF583E}"/>
    <dgm:cxn modelId="{AE7B124D-CCFA-42E1-AB06-B56B1895CF9D}" srcId="{412B599B-6A4A-46D0-9BC1-B6760E16836F}" destId="{8101E666-5712-40E6-A401-3181865A1B8A}" srcOrd="3" destOrd="0" parTransId="{8C432F4D-70D9-4E7C-A7BE-F6A8C9AD4FB0}" sibTransId="{FA1580DB-838B-4E19-850A-BDB537B0D9DB}"/>
    <dgm:cxn modelId="{9F270750-65D5-410B-BFB4-D07492364952}" srcId="{716A05F5-F536-43DE-879E-DF041D6D3FA4}" destId="{EF8A5476-CF35-4178-9834-2C88860B129A}" srcOrd="1" destOrd="0" parTransId="{C9E2237B-BC93-490F-91A6-A45A2F92C051}" sibTransId="{E10BE634-16FD-4EE6-B17B-068DAE64EF8D}"/>
    <dgm:cxn modelId="{47501655-17CE-4019-9A1D-5C1D5EF6BD7B}" type="presOf" srcId="{EF8A5476-CF35-4178-9834-2C88860B129A}" destId="{8F3399EB-E931-4D93-BC00-2C827BA51DE2}" srcOrd="0" destOrd="0" presId="urn:microsoft.com/office/officeart/2005/8/layout/lProcess2"/>
    <dgm:cxn modelId="{7050628D-45CA-48CA-A9F2-93A6B7AC8BEA}" srcId="{1AE111FC-25A1-4B8D-8E03-83A9BCA79561}" destId="{D1279F10-CDEC-4F09-9484-BD66BDCC7C3C}" srcOrd="3" destOrd="0" parTransId="{C6024F24-92C3-4397-A429-E32C0699DD5D}" sibTransId="{83776017-749A-48C5-ABD3-BEB27EF54521}"/>
    <dgm:cxn modelId="{1CE5E893-28B0-437F-A9ED-BD73C76BF533}" type="presOf" srcId="{A3A6D480-5E1C-4BBA-832E-A62AD0BEBBFE}" destId="{CD1AFE6C-E964-4093-92F8-501D03D430E1}" srcOrd="0" destOrd="0" presId="urn:microsoft.com/office/officeart/2005/8/layout/lProcess2"/>
    <dgm:cxn modelId="{2AEA7696-3B4C-4CB6-8F48-4DD3990398C8}" type="presOf" srcId="{9A124CA3-8451-402C-AC46-8F0DECF43B01}" destId="{4266F0AF-2DEE-4492-B5D6-7C71E30A0229}" srcOrd="0" destOrd="0" presId="urn:microsoft.com/office/officeart/2005/8/layout/lProcess2"/>
    <dgm:cxn modelId="{C181A997-AB69-40EE-9FF8-854CD634BB5F}" type="presOf" srcId="{CCD5A605-15AD-45D2-933F-2FC44C27AC35}" destId="{88F08115-1C95-465D-905E-665D4D5EEEED}" srcOrd="0" destOrd="0" presId="urn:microsoft.com/office/officeart/2005/8/layout/lProcess2"/>
    <dgm:cxn modelId="{07021599-9F03-40A6-9876-9C8203C02B58}" srcId="{1AE111FC-25A1-4B8D-8E03-83A9BCA79561}" destId="{EE479618-418E-4877-9963-7723A205A1A6}" srcOrd="0" destOrd="0" parTransId="{D84E29A6-5EA1-4F54-B92A-47D9BF6EFF6D}" sibTransId="{1941F65A-8FD0-4882-B1C1-2E7F977E6045}"/>
    <dgm:cxn modelId="{9B6DCEA4-769E-4192-BDFB-00D47596ABBF}" type="presOf" srcId="{380C692E-A717-4737-8419-2AB85F722630}" destId="{2AFB8C7C-7AED-4AA0-AB6A-8CFF4DF73009}" srcOrd="0" destOrd="0" presId="urn:microsoft.com/office/officeart/2005/8/layout/lProcess2"/>
    <dgm:cxn modelId="{2BB077A8-8EF2-4DDF-AF6D-8C878680F3FA}" srcId="{412B599B-6A4A-46D0-9BC1-B6760E16836F}" destId="{6533CB3D-6616-434A-BCD8-C8E65DBBB1B0}" srcOrd="1" destOrd="0" parTransId="{0D9A9368-3F06-4CF1-AF77-C7345F08B626}" sibTransId="{34D0264B-EB1E-4263-A6F7-D2DADEF9A4B4}"/>
    <dgm:cxn modelId="{835EDFAE-4EB4-4304-83F8-8E4BF5BD3473}" srcId="{DC62BCC2-2596-4E0F-B594-7154894D08FA}" destId="{A07796DF-1A38-4650-9630-79DA9CD4779E}" srcOrd="1" destOrd="0" parTransId="{B8B809F6-E5DF-4954-9DB4-020A2B6AE397}" sibTransId="{6D64B302-DEFC-435A-9638-E29F7DAF62DF}"/>
    <dgm:cxn modelId="{A74826B3-A349-43D1-9898-F8242A58FEA5}" type="presOf" srcId="{412B599B-6A4A-46D0-9BC1-B6760E16836F}" destId="{EDD8BE86-97F9-4197-81E7-AB92575F9A62}" srcOrd="1" destOrd="0" presId="urn:microsoft.com/office/officeart/2005/8/layout/lProcess2"/>
    <dgm:cxn modelId="{D0C70EB6-922A-4B41-BE8A-989843D48CC1}" type="presOf" srcId="{75090325-D9A1-449A-BEAB-A910651AB8D0}" destId="{7C22102E-2B9B-45BC-A423-31D34C2E47EE}" srcOrd="1" destOrd="0" presId="urn:microsoft.com/office/officeart/2005/8/layout/lProcess2"/>
    <dgm:cxn modelId="{F93DE9B7-11BF-475E-ACEC-5C9FE0EB951D}" type="presOf" srcId="{716A05F5-F536-43DE-879E-DF041D6D3FA4}" destId="{2A52FF91-6450-4031-BA4B-0213C16A37B0}" srcOrd="0" destOrd="0" presId="urn:microsoft.com/office/officeart/2005/8/layout/lProcess2"/>
    <dgm:cxn modelId="{DF4206BB-9D20-4C25-A166-CE3ED4C9F138}" type="presOf" srcId="{3D47B2E3-CE97-413C-8B21-CDDBE98A27EB}" destId="{6040BF0D-2C25-4137-BCB7-06F08F1AD8AF}" srcOrd="0" destOrd="0" presId="urn:microsoft.com/office/officeart/2005/8/layout/lProcess2"/>
    <dgm:cxn modelId="{A6CE5CBB-E550-441E-B100-5DE1CDA1BF7C}" srcId="{48287464-7158-439B-8B9D-3B0355A3095D}" destId="{412B599B-6A4A-46D0-9BC1-B6760E16836F}" srcOrd="0" destOrd="0" parTransId="{43A866BC-8D53-4D65-9C64-FA7E3FE617F0}" sibTransId="{6CBE3A6D-2EB2-4BF5-B395-3CEF1EE994D8}"/>
    <dgm:cxn modelId="{9C878ABE-7DB8-410E-8A2A-5B763094A50F}" type="presOf" srcId="{1AE111FC-25A1-4B8D-8E03-83A9BCA79561}" destId="{905DB16B-784C-4C2F-AA5A-A0FEAA0C80DA}" srcOrd="0" destOrd="0" presId="urn:microsoft.com/office/officeart/2005/8/layout/lProcess2"/>
    <dgm:cxn modelId="{70D959C3-89BF-462F-AA9B-0890A2C9FF7C}" srcId="{412B599B-6A4A-46D0-9BC1-B6760E16836F}" destId="{380C692E-A717-4737-8419-2AB85F722630}" srcOrd="0" destOrd="0" parTransId="{36ACCBCD-0699-4170-B4A4-F64C0CFCB6C6}" sibTransId="{41F2791F-CFE5-4C80-9B26-5489FE173D91}"/>
    <dgm:cxn modelId="{D5C044CA-19A6-46B8-8E77-58D33035AD16}" srcId="{DC62BCC2-2596-4E0F-B594-7154894D08FA}" destId="{6BB4CEFC-52B7-4822-8187-9BE1EC209DDC}" srcOrd="2" destOrd="0" parTransId="{DC392C33-8E4A-4BA8-B11D-2A80D6D46E82}" sibTransId="{5D0F587B-E9C1-4E10-A77C-D2D8C8BED236}"/>
    <dgm:cxn modelId="{7391B0CA-1706-4F69-93FF-7563A2C7F559}" type="presOf" srcId="{C744F930-3C6B-4586-9308-5A9FF46CB704}" destId="{F0F0E3A6-E70A-4980-A117-FE5C6C8E4C63}" srcOrd="0" destOrd="0" presId="urn:microsoft.com/office/officeart/2005/8/layout/lProcess2"/>
    <dgm:cxn modelId="{5821B6CF-DFB3-4304-B9AC-E606A02E10DE}" type="presOf" srcId="{30794626-7501-4FFF-8883-FF3142859DF8}" destId="{A63B6CBA-D009-4683-80D6-B5867944BE9B}" srcOrd="0" destOrd="0" presId="urn:microsoft.com/office/officeart/2005/8/layout/lProcess2"/>
    <dgm:cxn modelId="{E84227DB-88BE-4D23-99CC-E578B66D382C}" type="presOf" srcId="{F33AF267-C6A8-4EE0-9659-E600011C173E}" destId="{D0FD81F3-DD92-4E7E-81C9-104773E2D193}" srcOrd="0" destOrd="0" presId="urn:microsoft.com/office/officeart/2005/8/layout/lProcess2"/>
    <dgm:cxn modelId="{506087DC-6865-47BB-BF66-8E7F8026DA02}" srcId="{75090325-D9A1-449A-BEAB-A910651AB8D0}" destId="{924DC399-2B88-4BB2-954B-849D855DABCF}" srcOrd="1" destOrd="0" parTransId="{086D21CF-5560-4FFB-9532-E3FBC8CAEE9B}" sibTransId="{E3AD0C92-531C-4750-B6D0-3AD6088CDDB6}"/>
    <dgm:cxn modelId="{274AA9DC-F08A-45C9-9508-D274E74AFE7A}" srcId="{1AE111FC-25A1-4B8D-8E03-83A9BCA79561}" destId="{3A8A3ACF-9873-40BB-8B1F-C1D8E7CFE162}" srcOrd="1" destOrd="0" parTransId="{CA7A79D6-2A81-4724-ACB9-94601B35C5D7}" sibTransId="{BCF88100-28F2-4563-9710-C50854F2F96E}"/>
    <dgm:cxn modelId="{D8FA1AE3-C136-4393-871E-F3A2AE0009DC}" srcId="{716A05F5-F536-43DE-879E-DF041D6D3FA4}" destId="{A3A6D480-5E1C-4BBA-832E-A62AD0BEBBFE}" srcOrd="2" destOrd="0" parTransId="{AAA5114D-6EAB-42FE-BD6A-5264DC53942C}" sibTransId="{2B6A6106-CCF0-48B6-ABFB-B8BA51BD1479}"/>
    <dgm:cxn modelId="{B163CCE3-3E66-49A9-8739-8717EFB01AC6}" type="presOf" srcId="{DC62BCC2-2596-4E0F-B594-7154894D08FA}" destId="{96F31EBE-C557-4596-BB0F-A566D9DB1917}" srcOrd="0" destOrd="0" presId="urn:microsoft.com/office/officeart/2005/8/layout/lProcess2"/>
    <dgm:cxn modelId="{4077D9E4-45B9-45E5-B8C1-0CAA88BB3037}" type="presOf" srcId="{6533CB3D-6616-434A-BCD8-C8E65DBBB1B0}" destId="{61815520-54EC-4A9E-BDA1-761FAA83D7E1}" srcOrd="0" destOrd="0" presId="urn:microsoft.com/office/officeart/2005/8/layout/lProcess2"/>
    <dgm:cxn modelId="{09C233ED-3CBE-4B05-B9E6-0E66849639C9}" srcId="{48287464-7158-439B-8B9D-3B0355A3095D}" destId="{DC62BCC2-2596-4E0F-B594-7154894D08FA}" srcOrd="2" destOrd="0" parTransId="{62567FE6-7BEC-4ECE-8EDC-DC5058D68906}" sibTransId="{21CEAA13-AE63-4863-9E4E-C6478AAFD78D}"/>
    <dgm:cxn modelId="{537338ED-32E2-4219-B1E8-B3D7EAF7594B}" srcId="{48287464-7158-439B-8B9D-3B0355A3095D}" destId="{716A05F5-F536-43DE-879E-DF041D6D3FA4}" srcOrd="1" destOrd="0" parTransId="{D135CE39-FFB5-4747-AA24-065E0EB2DA6B}" sibTransId="{7F611FCE-C6AD-4404-A759-51F65AA99AF9}"/>
    <dgm:cxn modelId="{70E7D9EF-7B59-4503-8F39-81C6AD92FD4F}" srcId="{DC62BCC2-2596-4E0F-B594-7154894D08FA}" destId="{30794626-7501-4FFF-8883-FF3142859DF8}" srcOrd="3" destOrd="0" parTransId="{F82C7D12-50AD-40BE-B606-D8F3F91CDE6A}" sibTransId="{9195E81A-B63D-481E-A297-121E632E68B9}"/>
    <dgm:cxn modelId="{A038D6F0-B9B8-4B04-95BB-907F29FDB3DD}" type="presOf" srcId="{6BB4CEFC-52B7-4822-8187-9BE1EC209DDC}" destId="{F7EC21BE-3593-4F41-A0CC-61A9E0F1FFE3}" srcOrd="0" destOrd="0" presId="urn:microsoft.com/office/officeart/2005/8/layout/lProcess2"/>
    <dgm:cxn modelId="{B0B705F6-C2A1-4DAA-AB96-7FA0D8252C20}" srcId="{75090325-D9A1-449A-BEAB-A910651AB8D0}" destId="{C744F930-3C6B-4586-9308-5A9FF46CB704}" srcOrd="3" destOrd="0" parTransId="{A952439C-8572-4D27-878C-438BD78017D1}" sibTransId="{318CF39F-6037-41F6-AAB8-034F8DE78655}"/>
    <dgm:cxn modelId="{7AC243F7-CF2E-4018-8224-AB6EB02C17B6}" srcId="{75090325-D9A1-449A-BEAB-A910651AB8D0}" destId="{3D47B2E3-CE97-413C-8B21-CDDBE98A27EB}" srcOrd="0" destOrd="0" parTransId="{99A3C815-77A2-445D-B071-780F74EC6749}" sibTransId="{B374DEF0-47C4-4C70-AD24-BFFE923A5837}"/>
    <dgm:cxn modelId="{0944E7FA-9289-42B2-9C57-8738039FACF4}" type="presOf" srcId="{8101E666-5712-40E6-A401-3181865A1B8A}" destId="{2799D220-6AF8-4687-B7FA-D40D93A57EB6}" srcOrd="0" destOrd="0" presId="urn:microsoft.com/office/officeart/2005/8/layout/lProcess2"/>
    <dgm:cxn modelId="{39FD93FD-B078-47B9-9D4C-470FAAEF1A3A}" type="presOf" srcId="{DCAD4E08-F75E-4287-9FCD-65A886E63339}" destId="{4C59BD33-72B3-492C-A8B2-47B7165BD148}" srcOrd="0" destOrd="0" presId="urn:microsoft.com/office/officeart/2005/8/layout/lProcess2"/>
    <dgm:cxn modelId="{AA0034FF-86FA-4C08-A0C7-2B633D0BD9EE}" type="presOf" srcId="{716A05F5-F536-43DE-879E-DF041D6D3FA4}" destId="{6DCA3D4A-2A8A-41AD-B20B-48D88EB027CF}" srcOrd="1" destOrd="0" presId="urn:microsoft.com/office/officeart/2005/8/layout/lProcess2"/>
    <dgm:cxn modelId="{EAB8C8FF-120B-4A14-AEAE-1E93299D8CF6}" type="presOf" srcId="{412B599B-6A4A-46D0-9BC1-B6760E16836F}" destId="{FA89D5D1-74BB-45A7-9ABF-BA0853DFBBFD}" srcOrd="0" destOrd="0" presId="urn:microsoft.com/office/officeart/2005/8/layout/lProcess2"/>
    <dgm:cxn modelId="{AEB7B94A-0AE2-4735-A548-EF74E514170C}" type="presParOf" srcId="{730FDAFB-D2A3-4229-AC7A-8F703F1D71B5}" destId="{4BF8CB8B-B67C-4605-B8FB-5F19D8209EDE}" srcOrd="0" destOrd="0" presId="urn:microsoft.com/office/officeart/2005/8/layout/lProcess2"/>
    <dgm:cxn modelId="{91264ED8-3E42-4A88-9915-CC96F09D4F22}" type="presParOf" srcId="{4BF8CB8B-B67C-4605-B8FB-5F19D8209EDE}" destId="{FA89D5D1-74BB-45A7-9ABF-BA0853DFBBFD}" srcOrd="0" destOrd="0" presId="urn:microsoft.com/office/officeart/2005/8/layout/lProcess2"/>
    <dgm:cxn modelId="{D7CBF158-0711-499E-BFA6-F191CF19970B}" type="presParOf" srcId="{4BF8CB8B-B67C-4605-B8FB-5F19D8209EDE}" destId="{EDD8BE86-97F9-4197-81E7-AB92575F9A62}" srcOrd="1" destOrd="0" presId="urn:microsoft.com/office/officeart/2005/8/layout/lProcess2"/>
    <dgm:cxn modelId="{EBE51032-C900-429B-8ECB-6A3A46BDF45B}" type="presParOf" srcId="{4BF8CB8B-B67C-4605-B8FB-5F19D8209EDE}" destId="{EE58797F-7171-4A58-A889-D223BCFE9E97}" srcOrd="2" destOrd="0" presId="urn:microsoft.com/office/officeart/2005/8/layout/lProcess2"/>
    <dgm:cxn modelId="{279D9D98-AEA4-4AF6-9FDE-2B20DF3E8F39}" type="presParOf" srcId="{EE58797F-7171-4A58-A889-D223BCFE9E97}" destId="{5418104D-22A3-4033-A910-389EBA3DF987}" srcOrd="0" destOrd="0" presId="urn:microsoft.com/office/officeart/2005/8/layout/lProcess2"/>
    <dgm:cxn modelId="{93B25042-EDFE-4485-88A3-1092611EE92E}" type="presParOf" srcId="{5418104D-22A3-4033-A910-389EBA3DF987}" destId="{2AFB8C7C-7AED-4AA0-AB6A-8CFF4DF73009}" srcOrd="0" destOrd="0" presId="urn:microsoft.com/office/officeart/2005/8/layout/lProcess2"/>
    <dgm:cxn modelId="{7553C173-F303-4184-BCB7-408BD03554E2}" type="presParOf" srcId="{5418104D-22A3-4033-A910-389EBA3DF987}" destId="{9B05BF81-7300-4568-A110-FDC676222B55}" srcOrd="1" destOrd="0" presId="urn:microsoft.com/office/officeart/2005/8/layout/lProcess2"/>
    <dgm:cxn modelId="{EEE333B3-5C81-487B-9EB7-E619E0C27C1F}" type="presParOf" srcId="{5418104D-22A3-4033-A910-389EBA3DF987}" destId="{61815520-54EC-4A9E-BDA1-761FAA83D7E1}" srcOrd="2" destOrd="0" presId="urn:microsoft.com/office/officeart/2005/8/layout/lProcess2"/>
    <dgm:cxn modelId="{F7043654-FB4D-4192-806E-0FD4DC08374B}" type="presParOf" srcId="{5418104D-22A3-4033-A910-389EBA3DF987}" destId="{BB268098-1DD3-4608-801A-38B615A68AB6}" srcOrd="3" destOrd="0" presId="urn:microsoft.com/office/officeart/2005/8/layout/lProcess2"/>
    <dgm:cxn modelId="{92A26F12-9D81-41B4-AB53-A2182A90774F}" type="presParOf" srcId="{5418104D-22A3-4033-A910-389EBA3DF987}" destId="{4C59BD33-72B3-492C-A8B2-47B7165BD148}" srcOrd="4" destOrd="0" presId="urn:microsoft.com/office/officeart/2005/8/layout/lProcess2"/>
    <dgm:cxn modelId="{9706EADB-EF83-4C89-BAB7-12984A9E59EF}" type="presParOf" srcId="{5418104D-22A3-4033-A910-389EBA3DF987}" destId="{44D73C7D-99E2-4136-99D0-ACEA07DFBA14}" srcOrd="5" destOrd="0" presId="urn:microsoft.com/office/officeart/2005/8/layout/lProcess2"/>
    <dgm:cxn modelId="{DB7C1161-A208-44C3-A5E2-D22C79FFCA48}" type="presParOf" srcId="{5418104D-22A3-4033-A910-389EBA3DF987}" destId="{2799D220-6AF8-4687-B7FA-D40D93A57EB6}" srcOrd="6" destOrd="0" presId="urn:microsoft.com/office/officeart/2005/8/layout/lProcess2"/>
    <dgm:cxn modelId="{80139C84-7354-42FA-9570-9264B3B73021}" type="presParOf" srcId="{730FDAFB-D2A3-4229-AC7A-8F703F1D71B5}" destId="{3AEB30E4-EC52-4D35-AAC1-CBA644249394}" srcOrd="1" destOrd="0" presId="urn:microsoft.com/office/officeart/2005/8/layout/lProcess2"/>
    <dgm:cxn modelId="{181A1F52-EFF0-4273-839D-605A8141C9B9}" type="presParOf" srcId="{730FDAFB-D2A3-4229-AC7A-8F703F1D71B5}" destId="{BE715981-2CC8-48E1-80DF-F996A9A62347}" srcOrd="2" destOrd="0" presId="urn:microsoft.com/office/officeart/2005/8/layout/lProcess2"/>
    <dgm:cxn modelId="{3DD040B9-39B2-42D6-BDC8-D768D8740F82}" type="presParOf" srcId="{BE715981-2CC8-48E1-80DF-F996A9A62347}" destId="{2A52FF91-6450-4031-BA4B-0213C16A37B0}" srcOrd="0" destOrd="0" presId="urn:microsoft.com/office/officeart/2005/8/layout/lProcess2"/>
    <dgm:cxn modelId="{DA9D5A04-3DD5-4913-8992-2FC749CAB458}" type="presParOf" srcId="{BE715981-2CC8-48E1-80DF-F996A9A62347}" destId="{6DCA3D4A-2A8A-41AD-B20B-48D88EB027CF}" srcOrd="1" destOrd="0" presId="urn:microsoft.com/office/officeart/2005/8/layout/lProcess2"/>
    <dgm:cxn modelId="{D73228D2-4D41-49A3-83CD-5A3066C45D5A}" type="presParOf" srcId="{BE715981-2CC8-48E1-80DF-F996A9A62347}" destId="{5404A7E4-37DA-4D75-ABBB-EA4F6FEFE8D8}" srcOrd="2" destOrd="0" presId="urn:microsoft.com/office/officeart/2005/8/layout/lProcess2"/>
    <dgm:cxn modelId="{C26D8FBD-1B77-4C38-A560-B4427F8149A5}" type="presParOf" srcId="{5404A7E4-37DA-4D75-ABBB-EA4F6FEFE8D8}" destId="{A9B6EB03-615E-42CB-98DA-5081234E1E6C}" srcOrd="0" destOrd="0" presId="urn:microsoft.com/office/officeart/2005/8/layout/lProcess2"/>
    <dgm:cxn modelId="{4F2F3D49-DEA2-47F9-9D87-27D514046C03}" type="presParOf" srcId="{A9B6EB03-615E-42CB-98DA-5081234E1E6C}" destId="{D0FD81F3-DD92-4E7E-81C9-104773E2D193}" srcOrd="0" destOrd="0" presId="urn:microsoft.com/office/officeart/2005/8/layout/lProcess2"/>
    <dgm:cxn modelId="{1B05755A-93A6-4E63-95EA-B5BD674825E4}" type="presParOf" srcId="{A9B6EB03-615E-42CB-98DA-5081234E1E6C}" destId="{F6B40892-74AA-4332-8D4A-3D39C26B643D}" srcOrd="1" destOrd="0" presId="urn:microsoft.com/office/officeart/2005/8/layout/lProcess2"/>
    <dgm:cxn modelId="{FF1C1BDF-641C-4196-B7CF-EB5B4AE8B3BE}" type="presParOf" srcId="{A9B6EB03-615E-42CB-98DA-5081234E1E6C}" destId="{8F3399EB-E931-4D93-BC00-2C827BA51DE2}" srcOrd="2" destOrd="0" presId="urn:microsoft.com/office/officeart/2005/8/layout/lProcess2"/>
    <dgm:cxn modelId="{863FCE2F-B6B4-4D8F-8C14-6410AB634C6E}" type="presParOf" srcId="{A9B6EB03-615E-42CB-98DA-5081234E1E6C}" destId="{854FA5B2-BD05-4D57-8A9A-132B2D2D584E}" srcOrd="3" destOrd="0" presId="urn:microsoft.com/office/officeart/2005/8/layout/lProcess2"/>
    <dgm:cxn modelId="{579D73D9-9079-4EB7-AC43-93E7D5A09FD4}" type="presParOf" srcId="{A9B6EB03-615E-42CB-98DA-5081234E1E6C}" destId="{CD1AFE6C-E964-4093-92F8-501D03D430E1}" srcOrd="4" destOrd="0" presId="urn:microsoft.com/office/officeart/2005/8/layout/lProcess2"/>
    <dgm:cxn modelId="{61367B45-0149-47F4-AE95-34579EAD71DC}" type="presParOf" srcId="{A9B6EB03-615E-42CB-98DA-5081234E1E6C}" destId="{47A2525F-A891-4D4D-A31F-A37E7FE4AD2D}" srcOrd="5" destOrd="0" presId="urn:microsoft.com/office/officeart/2005/8/layout/lProcess2"/>
    <dgm:cxn modelId="{32BF09BA-CBEA-4017-8A3B-A461A53E1742}" type="presParOf" srcId="{A9B6EB03-615E-42CB-98DA-5081234E1E6C}" destId="{4266F0AF-2DEE-4492-B5D6-7C71E30A0229}" srcOrd="6" destOrd="0" presId="urn:microsoft.com/office/officeart/2005/8/layout/lProcess2"/>
    <dgm:cxn modelId="{FDAB4211-B6CC-4C4F-880C-8561BB60BAB8}" type="presParOf" srcId="{730FDAFB-D2A3-4229-AC7A-8F703F1D71B5}" destId="{5A64A29F-083C-4B10-9370-0397F5CFF8FE}" srcOrd="3" destOrd="0" presId="urn:microsoft.com/office/officeart/2005/8/layout/lProcess2"/>
    <dgm:cxn modelId="{C6CBB69A-6DB3-4042-9B37-7626F29385A2}" type="presParOf" srcId="{730FDAFB-D2A3-4229-AC7A-8F703F1D71B5}" destId="{7B00D4BF-6659-4734-B067-12C3C7CAAE53}" srcOrd="4" destOrd="0" presId="urn:microsoft.com/office/officeart/2005/8/layout/lProcess2"/>
    <dgm:cxn modelId="{09457024-CCA0-41F9-9FA7-6D2375A82E5E}" type="presParOf" srcId="{7B00D4BF-6659-4734-B067-12C3C7CAAE53}" destId="{96F31EBE-C557-4596-BB0F-A566D9DB1917}" srcOrd="0" destOrd="0" presId="urn:microsoft.com/office/officeart/2005/8/layout/lProcess2"/>
    <dgm:cxn modelId="{AEBDD6EC-C252-4CD0-8F7D-C858760EB868}" type="presParOf" srcId="{7B00D4BF-6659-4734-B067-12C3C7CAAE53}" destId="{C39FB6B5-B0CB-4756-B56B-8DD29B44FABD}" srcOrd="1" destOrd="0" presId="urn:microsoft.com/office/officeart/2005/8/layout/lProcess2"/>
    <dgm:cxn modelId="{D8C0E461-F821-4AE8-A921-36CCAB54B462}" type="presParOf" srcId="{7B00D4BF-6659-4734-B067-12C3C7CAAE53}" destId="{690B7A75-52D0-4C1C-8474-FD35E7CD90B6}" srcOrd="2" destOrd="0" presId="urn:microsoft.com/office/officeart/2005/8/layout/lProcess2"/>
    <dgm:cxn modelId="{484E903E-E2AE-4486-BC86-D64201CABE98}" type="presParOf" srcId="{690B7A75-52D0-4C1C-8474-FD35E7CD90B6}" destId="{5DBEA9A4-A1DB-4D38-B8E7-A195D096D011}" srcOrd="0" destOrd="0" presId="urn:microsoft.com/office/officeart/2005/8/layout/lProcess2"/>
    <dgm:cxn modelId="{7683B53F-6828-4164-95B2-C3A09AEFC519}" type="presParOf" srcId="{5DBEA9A4-A1DB-4D38-B8E7-A195D096D011}" destId="{03785698-100D-4DE1-B9BE-375D02E03C84}" srcOrd="0" destOrd="0" presId="urn:microsoft.com/office/officeart/2005/8/layout/lProcess2"/>
    <dgm:cxn modelId="{C68A2153-6662-447C-97D3-A60C48AB7D67}" type="presParOf" srcId="{5DBEA9A4-A1DB-4D38-B8E7-A195D096D011}" destId="{994B2085-E220-43C6-AD7D-7AF2C631D648}" srcOrd="1" destOrd="0" presId="urn:microsoft.com/office/officeart/2005/8/layout/lProcess2"/>
    <dgm:cxn modelId="{D8896976-E542-4457-836B-F8CF1A978A0B}" type="presParOf" srcId="{5DBEA9A4-A1DB-4D38-B8E7-A195D096D011}" destId="{8EAD0770-C7CE-4DF0-B2D4-6D30987F5D1C}" srcOrd="2" destOrd="0" presId="urn:microsoft.com/office/officeart/2005/8/layout/lProcess2"/>
    <dgm:cxn modelId="{370B66BB-E93D-4CC3-8BC3-00DC6A3117BF}" type="presParOf" srcId="{5DBEA9A4-A1DB-4D38-B8E7-A195D096D011}" destId="{383EFE3F-4B91-4190-AD23-B23BAFFE0C0F}" srcOrd="3" destOrd="0" presId="urn:microsoft.com/office/officeart/2005/8/layout/lProcess2"/>
    <dgm:cxn modelId="{84C80DF5-47F3-4F6D-8C56-1C716A1D07A3}" type="presParOf" srcId="{5DBEA9A4-A1DB-4D38-B8E7-A195D096D011}" destId="{F7EC21BE-3593-4F41-A0CC-61A9E0F1FFE3}" srcOrd="4" destOrd="0" presId="urn:microsoft.com/office/officeart/2005/8/layout/lProcess2"/>
    <dgm:cxn modelId="{8876DA35-0E42-4F58-97AD-2F03E8EF24C6}" type="presParOf" srcId="{5DBEA9A4-A1DB-4D38-B8E7-A195D096D011}" destId="{8807C683-F9B6-405B-AF20-3BA0B5C49FD2}" srcOrd="5" destOrd="0" presId="urn:microsoft.com/office/officeart/2005/8/layout/lProcess2"/>
    <dgm:cxn modelId="{3646DB2A-5132-41F9-9525-2065595A8F96}" type="presParOf" srcId="{5DBEA9A4-A1DB-4D38-B8E7-A195D096D011}" destId="{A63B6CBA-D009-4683-80D6-B5867944BE9B}" srcOrd="6" destOrd="0" presId="urn:microsoft.com/office/officeart/2005/8/layout/lProcess2"/>
    <dgm:cxn modelId="{159BAE05-5289-440E-996D-A12D72470983}" type="presParOf" srcId="{730FDAFB-D2A3-4229-AC7A-8F703F1D71B5}" destId="{54D977AD-C853-4CE3-B174-141ABDAF1989}" srcOrd="5" destOrd="0" presId="urn:microsoft.com/office/officeart/2005/8/layout/lProcess2"/>
    <dgm:cxn modelId="{B622CC76-012A-42C4-A21F-3CC755EE390D}" type="presParOf" srcId="{730FDAFB-D2A3-4229-AC7A-8F703F1D71B5}" destId="{60756412-F3C5-4F8A-9F73-E5BDB0CB3959}" srcOrd="6" destOrd="0" presId="urn:microsoft.com/office/officeart/2005/8/layout/lProcess2"/>
    <dgm:cxn modelId="{121A847D-D8D2-4483-AE1A-B477C9F7FB57}" type="presParOf" srcId="{60756412-F3C5-4F8A-9F73-E5BDB0CB3959}" destId="{905DB16B-784C-4C2F-AA5A-A0FEAA0C80DA}" srcOrd="0" destOrd="0" presId="urn:microsoft.com/office/officeart/2005/8/layout/lProcess2"/>
    <dgm:cxn modelId="{CF3F2A45-64DD-4CDA-B485-8D7C90F7578D}" type="presParOf" srcId="{60756412-F3C5-4F8A-9F73-E5BDB0CB3959}" destId="{93B67FD8-16EB-45FC-847A-C2FD71331968}" srcOrd="1" destOrd="0" presId="urn:microsoft.com/office/officeart/2005/8/layout/lProcess2"/>
    <dgm:cxn modelId="{6D274020-2AE9-492A-9740-999491289ADB}" type="presParOf" srcId="{60756412-F3C5-4F8A-9F73-E5BDB0CB3959}" destId="{ED5624EC-768F-4369-ADF8-2A323D5F3F15}" srcOrd="2" destOrd="0" presId="urn:microsoft.com/office/officeart/2005/8/layout/lProcess2"/>
    <dgm:cxn modelId="{FC3B09CC-B810-4CB7-8221-797F01C9E2C6}" type="presParOf" srcId="{ED5624EC-768F-4369-ADF8-2A323D5F3F15}" destId="{7596E0A9-987A-42D9-9D16-64640EF7E857}" srcOrd="0" destOrd="0" presId="urn:microsoft.com/office/officeart/2005/8/layout/lProcess2"/>
    <dgm:cxn modelId="{79110753-3D6D-48DA-BD87-9EDFE6537119}" type="presParOf" srcId="{7596E0A9-987A-42D9-9D16-64640EF7E857}" destId="{BA416290-983A-4996-AF67-885D065E4D15}" srcOrd="0" destOrd="0" presId="urn:microsoft.com/office/officeart/2005/8/layout/lProcess2"/>
    <dgm:cxn modelId="{EA6A3237-FAB3-4448-9A21-1778F73B8102}" type="presParOf" srcId="{7596E0A9-987A-42D9-9D16-64640EF7E857}" destId="{565CF31E-C815-4C64-8D5F-823001ADA242}" srcOrd="1" destOrd="0" presId="urn:microsoft.com/office/officeart/2005/8/layout/lProcess2"/>
    <dgm:cxn modelId="{4CAFC964-53E3-4D88-924D-7176072A1AAC}" type="presParOf" srcId="{7596E0A9-987A-42D9-9D16-64640EF7E857}" destId="{5AF101DB-9FC7-4FC1-A8F4-AD5415785705}" srcOrd="2" destOrd="0" presId="urn:microsoft.com/office/officeart/2005/8/layout/lProcess2"/>
    <dgm:cxn modelId="{61507C03-6199-43AE-B841-4D516BAEE736}" type="presParOf" srcId="{7596E0A9-987A-42D9-9D16-64640EF7E857}" destId="{4276695C-4CE4-4D64-8006-5B9D3B40A0E8}" srcOrd="3" destOrd="0" presId="urn:microsoft.com/office/officeart/2005/8/layout/lProcess2"/>
    <dgm:cxn modelId="{71FB5B84-F911-45E9-93D8-7BCA1C92306D}" type="presParOf" srcId="{7596E0A9-987A-42D9-9D16-64640EF7E857}" destId="{88F08115-1C95-465D-905E-665D4D5EEEED}" srcOrd="4" destOrd="0" presId="urn:microsoft.com/office/officeart/2005/8/layout/lProcess2"/>
    <dgm:cxn modelId="{C86842F5-C6C1-42D9-8FE2-17FFE759E28C}" type="presParOf" srcId="{7596E0A9-987A-42D9-9D16-64640EF7E857}" destId="{7A3F908C-0369-45BC-BB3A-74094E3BAAA3}" srcOrd="5" destOrd="0" presId="urn:microsoft.com/office/officeart/2005/8/layout/lProcess2"/>
    <dgm:cxn modelId="{68A0F757-2CFD-4B7D-8983-38A6E20DC6A2}" type="presParOf" srcId="{7596E0A9-987A-42D9-9D16-64640EF7E857}" destId="{96C2842F-B8CC-49E5-A94C-0618BC8999BB}" srcOrd="6" destOrd="0" presId="urn:microsoft.com/office/officeart/2005/8/layout/lProcess2"/>
    <dgm:cxn modelId="{BCC357AE-3E98-49C3-BEBA-4DEDE60E9D27}" type="presParOf" srcId="{730FDAFB-D2A3-4229-AC7A-8F703F1D71B5}" destId="{6D3CCA6A-D182-4B97-ADB7-A863A66518B0}" srcOrd="7" destOrd="0" presId="urn:microsoft.com/office/officeart/2005/8/layout/lProcess2"/>
    <dgm:cxn modelId="{F613E640-1D83-45A2-880F-E3BDCF968FE0}" type="presParOf" srcId="{730FDAFB-D2A3-4229-AC7A-8F703F1D71B5}" destId="{12984278-221D-4796-A89F-2242939F6A81}" srcOrd="8" destOrd="0" presId="urn:microsoft.com/office/officeart/2005/8/layout/lProcess2"/>
    <dgm:cxn modelId="{B2D978EF-0916-4F29-A091-DDDC108F2D98}" type="presParOf" srcId="{12984278-221D-4796-A89F-2242939F6A81}" destId="{D82E6E91-F1DC-45E8-A047-7D5EC22B6070}" srcOrd="0" destOrd="0" presId="urn:microsoft.com/office/officeart/2005/8/layout/lProcess2"/>
    <dgm:cxn modelId="{7E2008BC-1E67-432A-86A7-63E4A8BA9BC5}" type="presParOf" srcId="{12984278-221D-4796-A89F-2242939F6A81}" destId="{7C22102E-2B9B-45BC-A423-31D34C2E47EE}" srcOrd="1" destOrd="0" presId="urn:microsoft.com/office/officeart/2005/8/layout/lProcess2"/>
    <dgm:cxn modelId="{FE624175-18C1-4414-9176-4AA732E57ECC}" type="presParOf" srcId="{12984278-221D-4796-A89F-2242939F6A81}" destId="{98838932-1493-4A26-AF13-10F72C7305E1}" srcOrd="2" destOrd="0" presId="urn:microsoft.com/office/officeart/2005/8/layout/lProcess2"/>
    <dgm:cxn modelId="{F625BD2B-4C2C-4036-AC66-6A4241B50E5E}" type="presParOf" srcId="{98838932-1493-4A26-AF13-10F72C7305E1}" destId="{504AEACF-B50B-4BBC-BA4F-D180DA562B8B}" srcOrd="0" destOrd="0" presId="urn:microsoft.com/office/officeart/2005/8/layout/lProcess2"/>
    <dgm:cxn modelId="{BE35519F-5810-4BED-B226-4175BE26E26F}" type="presParOf" srcId="{504AEACF-B50B-4BBC-BA4F-D180DA562B8B}" destId="{6040BF0D-2C25-4137-BCB7-06F08F1AD8AF}" srcOrd="0" destOrd="0" presId="urn:microsoft.com/office/officeart/2005/8/layout/lProcess2"/>
    <dgm:cxn modelId="{CA6FE3C8-C5C2-4A55-8FC7-17A6EEEA4EFB}" type="presParOf" srcId="{504AEACF-B50B-4BBC-BA4F-D180DA562B8B}" destId="{FE10E870-CE70-44C5-B132-B0394D2E8126}" srcOrd="1" destOrd="0" presId="urn:microsoft.com/office/officeart/2005/8/layout/lProcess2"/>
    <dgm:cxn modelId="{3266A794-E5BC-4CCE-B040-B82FC92772DD}" type="presParOf" srcId="{504AEACF-B50B-4BBC-BA4F-D180DA562B8B}" destId="{72104DDE-6D4A-4C7D-AC68-BFFA870844FD}" srcOrd="2" destOrd="0" presId="urn:microsoft.com/office/officeart/2005/8/layout/lProcess2"/>
    <dgm:cxn modelId="{BEE9C20F-AAFF-4D8B-A7D6-8074EC1401B8}" type="presParOf" srcId="{504AEACF-B50B-4BBC-BA4F-D180DA562B8B}" destId="{D54489D4-F155-4E3F-BEB5-DBD7CA542722}" srcOrd="3" destOrd="0" presId="urn:microsoft.com/office/officeart/2005/8/layout/lProcess2"/>
    <dgm:cxn modelId="{D3C4FB86-D6B3-40ED-AFCB-F3395CC50FA9}" type="presParOf" srcId="{504AEACF-B50B-4BBC-BA4F-D180DA562B8B}" destId="{B7F8448A-6056-44CC-9F69-B41A01835546}" srcOrd="4" destOrd="0" presId="urn:microsoft.com/office/officeart/2005/8/layout/lProcess2"/>
    <dgm:cxn modelId="{E382E086-696D-41AE-B987-29F0D1B12A8C}" type="presParOf" srcId="{504AEACF-B50B-4BBC-BA4F-D180DA562B8B}" destId="{B3F9A3C7-4EC8-485A-BA53-10D7D2FC273E}" srcOrd="5" destOrd="0" presId="urn:microsoft.com/office/officeart/2005/8/layout/lProcess2"/>
    <dgm:cxn modelId="{8FB4EEF8-E33C-4BD6-96B1-B3A85E098433}" type="presParOf" srcId="{504AEACF-B50B-4BBC-BA4F-D180DA562B8B}" destId="{F0F0E3A6-E70A-4980-A117-FE5C6C8E4C63}"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287464-7158-439B-8B9D-3B0355A3095D}" type="doc">
      <dgm:prSet loTypeId="urn:microsoft.com/office/officeart/2005/8/layout/lProcess2" loCatId="list" qsTypeId="urn:microsoft.com/office/officeart/2005/8/quickstyle/simple1" qsCatId="simple" csTypeId="urn:microsoft.com/office/officeart/2005/8/colors/accent4_1" csCatId="accent4" phldr="1"/>
      <dgm:spPr/>
      <dgm:t>
        <a:bodyPr/>
        <a:lstStyle/>
        <a:p>
          <a:endParaRPr lang="en-US"/>
        </a:p>
      </dgm:t>
    </dgm:pt>
    <dgm:pt modelId="{412B599B-6A4A-46D0-9BC1-B6760E16836F}">
      <dgm:prSet phldrT="[Text]" custT="1"/>
      <dgm:spPr/>
      <dgm:t>
        <a:bodyPr anchor="b"/>
        <a:lstStyle/>
        <a:p>
          <a:pPr algn="l"/>
          <a:r>
            <a:rPr lang="en-US" sz="2000" b="1" dirty="0"/>
            <a:t>Scenario</a:t>
          </a:r>
        </a:p>
      </dgm:t>
    </dgm:pt>
    <dgm:pt modelId="{43A866BC-8D53-4D65-9C64-FA7E3FE617F0}" type="parTrans" cxnId="{A6CE5CBB-E550-441E-B100-5DE1CDA1BF7C}">
      <dgm:prSet/>
      <dgm:spPr/>
      <dgm:t>
        <a:bodyPr/>
        <a:lstStyle/>
        <a:p>
          <a:endParaRPr lang="en-US" sz="2000"/>
        </a:p>
      </dgm:t>
    </dgm:pt>
    <dgm:pt modelId="{6CBE3A6D-2EB2-4BF5-B395-3CEF1EE994D8}" type="sibTrans" cxnId="{A6CE5CBB-E550-441E-B100-5DE1CDA1BF7C}">
      <dgm:prSet/>
      <dgm:spPr/>
      <dgm:t>
        <a:bodyPr/>
        <a:lstStyle/>
        <a:p>
          <a:endParaRPr lang="en-US" sz="2000"/>
        </a:p>
      </dgm:t>
    </dgm:pt>
    <dgm:pt modelId="{DC62BCC2-2596-4E0F-B594-7154894D08FA}">
      <dgm:prSet phldrT="[Text]" custT="1"/>
      <dgm:spPr/>
      <dgm:t>
        <a:bodyPr anchor="b"/>
        <a:lstStyle/>
        <a:p>
          <a:pPr algn="l"/>
          <a:r>
            <a:rPr lang="en-US" sz="2000" b="1"/>
            <a:t>Uitdaging</a:t>
          </a:r>
          <a:endParaRPr lang="en-US" sz="2000" b="1" dirty="0"/>
        </a:p>
      </dgm:t>
    </dgm:pt>
    <dgm:pt modelId="{62567FE6-7BEC-4ECE-8EDC-DC5058D68906}" type="parTrans" cxnId="{09C233ED-3CBE-4B05-B9E6-0E66849639C9}">
      <dgm:prSet/>
      <dgm:spPr/>
      <dgm:t>
        <a:bodyPr/>
        <a:lstStyle/>
        <a:p>
          <a:endParaRPr lang="en-US" sz="2000"/>
        </a:p>
      </dgm:t>
    </dgm:pt>
    <dgm:pt modelId="{21CEAA13-AE63-4863-9E4E-C6478AAFD78D}" type="sibTrans" cxnId="{09C233ED-3CBE-4B05-B9E6-0E66849639C9}">
      <dgm:prSet/>
      <dgm:spPr/>
      <dgm:t>
        <a:bodyPr/>
        <a:lstStyle/>
        <a:p>
          <a:endParaRPr lang="en-US" sz="2000"/>
        </a:p>
      </dgm:t>
    </dgm:pt>
    <dgm:pt modelId="{1AE111FC-25A1-4B8D-8E03-83A9BCA79561}">
      <dgm:prSet phldrT="[Text]" custT="1"/>
      <dgm:spPr/>
      <dgm:t>
        <a:bodyPr anchor="b"/>
        <a:lstStyle/>
        <a:p>
          <a:pPr algn="l"/>
          <a:r>
            <a:rPr lang="en-US" sz="2000" b="1"/>
            <a:t>Invloed</a:t>
          </a:r>
          <a:endParaRPr lang="en-US" sz="2000" b="1" dirty="0"/>
        </a:p>
      </dgm:t>
    </dgm:pt>
    <dgm:pt modelId="{3C2E850F-0121-4D31-8581-B3EF5E94D868}" type="parTrans" cxnId="{ABFFEE37-6D7E-4C09-83FB-8FC3AFA81174}">
      <dgm:prSet/>
      <dgm:spPr/>
      <dgm:t>
        <a:bodyPr/>
        <a:lstStyle/>
        <a:p>
          <a:endParaRPr lang="en-US" sz="2000"/>
        </a:p>
      </dgm:t>
    </dgm:pt>
    <dgm:pt modelId="{D369341F-F9E2-4D29-A862-129704BC83E5}" type="sibTrans" cxnId="{ABFFEE37-6D7E-4C09-83FB-8FC3AFA81174}">
      <dgm:prSet/>
      <dgm:spPr/>
      <dgm:t>
        <a:bodyPr/>
        <a:lstStyle/>
        <a:p>
          <a:endParaRPr lang="en-US" sz="2000"/>
        </a:p>
      </dgm:t>
    </dgm:pt>
    <dgm:pt modelId="{380C692E-A717-4737-8419-2AB85F722630}">
      <dgm:prSet custT="1"/>
      <dgm:spPr/>
      <dgm:t>
        <a:bodyPr/>
        <a:lstStyle/>
        <a:p>
          <a:r>
            <a:rPr lang="nl-NL" sz="900" dirty="0" err="1"/>
            <a:t>Letting</a:t>
          </a:r>
          <a:r>
            <a:rPr lang="nl-NL" sz="900" dirty="0"/>
            <a:t> go on </a:t>
          </a:r>
          <a:r>
            <a:rPr lang="nl-NL" sz="900" dirty="0" err="1"/>
            <a:t>highways</a:t>
          </a:r>
          <a:r>
            <a:rPr lang="nl-NL" sz="900" dirty="0"/>
            <a:t>. Automation laag (alleen op snelwegen) en </a:t>
          </a:r>
          <a:r>
            <a:rPr lang="nl-NL" sz="900" dirty="0" err="1"/>
            <a:t>sharing</a:t>
          </a:r>
          <a:r>
            <a:rPr lang="nl-NL" sz="900" dirty="0"/>
            <a:t> laag</a:t>
          </a:r>
        </a:p>
      </dgm:t>
    </dgm:pt>
    <dgm:pt modelId="{36ACCBCD-0699-4170-B4A4-F64C0CFCB6C6}" type="parTrans" cxnId="{70D959C3-89BF-462F-AA9B-0890A2C9FF7C}">
      <dgm:prSet/>
      <dgm:spPr/>
      <dgm:t>
        <a:bodyPr/>
        <a:lstStyle/>
        <a:p>
          <a:endParaRPr lang="en-US" sz="2000"/>
        </a:p>
      </dgm:t>
    </dgm:pt>
    <dgm:pt modelId="{41F2791F-CFE5-4C80-9B26-5489FE173D91}" type="sibTrans" cxnId="{70D959C3-89BF-462F-AA9B-0890A2C9FF7C}">
      <dgm:prSet/>
      <dgm:spPr/>
      <dgm:t>
        <a:bodyPr/>
        <a:lstStyle/>
        <a:p>
          <a:endParaRPr lang="en-US" sz="2000"/>
        </a:p>
      </dgm:t>
    </dgm:pt>
    <dgm:pt modelId="{6533CB3D-6616-434A-BCD8-C8E65DBBB1B0}">
      <dgm:prSet custT="1"/>
      <dgm:spPr>
        <a:solidFill>
          <a:schemeClr val="bg2">
            <a:lumMod val="40000"/>
            <a:lumOff val="60000"/>
          </a:schemeClr>
        </a:solidFill>
      </dgm:spPr>
      <dgm:t>
        <a:bodyPr/>
        <a:lstStyle/>
        <a:p>
          <a:r>
            <a:rPr lang="nl-NL" sz="900" dirty="0" err="1"/>
            <a:t>Fully</a:t>
          </a:r>
          <a:r>
            <a:rPr lang="nl-NL" sz="900" dirty="0"/>
            <a:t> </a:t>
          </a:r>
          <a:r>
            <a:rPr lang="nl-NL" sz="900" dirty="0" err="1"/>
            <a:t>automated</a:t>
          </a:r>
          <a:r>
            <a:rPr lang="nl-NL" sz="900" dirty="0"/>
            <a:t> private </a:t>
          </a:r>
          <a:r>
            <a:rPr lang="nl-NL" sz="900" dirty="0" err="1"/>
            <a:t>luxury</a:t>
          </a:r>
          <a:r>
            <a:rPr lang="nl-NL" sz="900" dirty="0"/>
            <a:t>. </a:t>
          </a:r>
          <a:br>
            <a:rPr lang="nl-NL" sz="900" dirty="0"/>
          </a:br>
          <a:r>
            <a:rPr lang="nl-NL" sz="900" dirty="0"/>
            <a:t>Automation hoog, ook in de stad en </a:t>
          </a:r>
          <a:r>
            <a:rPr lang="nl-NL" sz="900" dirty="0" err="1"/>
            <a:t>sharing</a:t>
          </a:r>
          <a:r>
            <a:rPr lang="nl-NL" sz="900" dirty="0"/>
            <a:t> laag.</a:t>
          </a:r>
        </a:p>
      </dgm:t>
    </dgm:pt>
    <dgm:pt modelId="{0D9A9368-3F06-4CF1-AF77-C7345F08B626}" type="parTrans" cxnId="{2BB077A8-8EF2-4DDF-AF6D-8C878680F3FA}">
      <dgm:prSet/>
      <dgm:spPr/>
      <dgm:t>
        <a:bodyPr/>
        <a:lstStyle/>
        <a:p>
          <a:endParaRPr lang="en-US" sz="2000"/>
        </a:p>
      </dgm:t>
    </dgm:pt>
    <dgm:pt modelId="{34D0264B-EB1E-4263-A6F7-D2DADEF9A4B4}" type="sibTrans" cxnId="{2BB077A8-8EF2-4DDF-AF6D-8C878680F3FA}">
      <dgm:prSet/>
      <dgm:spPr/>
      <dgm:t>
        <a:bodyPr/>
        <a:lstStyle/>
        <a:p>
          <a:endParaRPr lang="en-US" sz="2000"/>
        </a:p>
      </dgm:t>
    </dgm:pt>
    <dgm:pt modelId="{DCAD4E08-F75E-4287-9FCD-65A886E63339}">
      <dgm:prSet custT="1"/>
      <dgm:spPr/>
      <dgm:t>
        <a:bodyPr/>
        <a:lstStyle/>
        <a:p>
          <a:r>
            <a:rPr lang="nl-NL" sz="900" dirty="0" err="1"/>
            <a:t>Multimodal</a:t>
          </a:r>
          <a:r>
            <a:rPr lang="nl-NL" sz="900" dirty="0"/>
            <a:t> </a:t>
          </a:r>
          <a:r>
            <a:rPr lang="nl-NL" sz="900" dirty="0" err="1"/>
            <a:t>and</a:t>
          </a:r>
          <a:r>
            <a:rPr lang="nl-NL" sz="900" dirty="0"/>
            <a:t> shared </a:t>
          </a:r>
          <a:r>
            <a:rPr lang="nl-NL" sz="900" dirty="0" err="1"/>
            <a:t>automation</a:t>
          </a:r>
          <a:r>
            <a:rPr lang="nl-NL" sz="900" dirty="0"/>
            <a:t>. </a:t>
          </a:r>
          <a:br>
            <a:rPr lang="nl-NL" sz="900" dirty="0"/>
          </a:br>
          <a:r>
            <a:rPr lang="nl-NL" sz="900" dirty="0"/>
            <a:t>Automation laag en </a:t>
          </a:r>
          <a:r>
            <a:rPr lang="nl-NL" sz="900" dirty="0" err="1"/>
            <a:t>sharing</a:t>
          </a:r>
          <a:r>
            <a:rPr lang="nl-NL" sz="900" dirty="0"/>
            <a:t> hoog.</a:t>
          </a:r>
        </a:p>
      </dgm:t>
    </dgm:pt>
    <dgm:pt modelId="{345546D5-DA9D-48B2-9D59-7D1692CAE70F}" type="parTrans" cxnId="{568B6105-56CE-40F8-946A-3CD367086352}">
      <dgm:prSet/>
      <dgm:spPr/>
      <dgm:t>
        <a:bodyPr/>
        <a:lstStyle/>
        <a:p>
          <a:endParaRPr lang="en-US" sz="2000"/>
        </a:p>
      </dgm:t>
    </dgm:pt>
    <dgm:pt modelId="{23B005C5-0D58-4A93-B1DE-CC74951D36FA}" type="sibTrans" cxnId="{568B6105-56CE-40F8-946A-3CD367086352}">
      <dgm:prSet/>
      <dgm:spPr/>
      <dgm:t>
        <a:bodyPr/>
        <a:lstStyle/>
        <a:p>
          <a:endParaRPr lang="en-US" sz="2000"/>
        </a:p>
      </dgm:t>
    </dgm:pt>
    <dgm:pt modelId="{8101E666-5712-40E6-A401-3181865A1B8A}">
      <dgm:prSet custT="1"/>
      <dgm:spPr>
        <a:solidFill>
          <a:schemeClr val="bg2">
            <a:lumMod val="40000"/>
            <a:lumOff val="60000"/>
          </a:schemeClr>
        </a:solidFill>
      </dgm:spPr>
      <dgm:t>
        <a:bodyPr/>
        <a:lstStyle/>
        <a:p>
          <a:r>
            <a:rPr lang="nl-NL" sz="900" b="0" i="0" u="none" dirty="0" err="1"/>
            <a:t>Mobility</a:t>
          </a:r>
          <a:r>
            <a:rPr lang="nl-NL" sz="900" b="0" i="0" u="none" dirty="0"/>
            <a:t> as a service. Automation hoog en </a:t>
          </a:r>
          <a:r>
            <a:rPr lang="nl-NL" sz="900" b="0" i="0" u="none" dirty="0" err="1"/>
            <a:t>sharing</a:t>
          </a:r>
          <a:r>
            <a:rPr lang="nl-NL" sz="900" b="0" i="0" u="none" dirty="0"/>
            <a:t> hoog.</a:t>
          </a:r>
          <a:endParaRPr lang="nl-NL" sz="900" dirty="0"/>
        </a:p>
      </dgm:t>
    </dgm:pt>
    <dgm:pt modelId="{8C432F4D-70D9-4E7C-A7BE-F6A8C9AD4FB0}" type="parTrans" cxnId="{AE7B124D-CCFA-42E1-AB06-B56B1895CF9D}">
      <dgm:prSet/>
      <dgm:spPr/>
      <dgm:t>
        <a:bodyPr/>
        <a:lstStyle/>
        <a:p>
          <a:endParaRPr lang="en-US" sz="2000"/>
        </a:p>
      </dgm:t>
    </dgm:pt>
    <dgm:pt modelId="{FA1580DB-838B-4E19-850A-BDB537B0D9DB}" type="sibTrans" cxnId="{AE7B124D-CCFA-42E1-AB06-B56B1895CF9D}">
      <dgm:prSet/>
      <dgm:spPr/>
      <dgm:t>
        <a:bodyPr/>
        <a:lstStyle/>
        <a:p>
          <a:endParaRPr lang="en-US" sz="2000"/>
        </a:p>
      </dgm:t>
    </dgm:pt>
    <dgm:pt modelId="{75090325-D9A1-449A-BEAB-A910651AB8D0}">
      <dgm:prSet phldrT="[Text]" custT="1"/>
      <dgm:spPr/>
      <dgm:t>
        <a:bodyPr anchor="b"/>
        <a:lstStyle/>
        <a:p>
          <a:pPr algn="l"/>
          <a:r>
            <a:rPr lang="en-US" sz="2000" b="1"/>
            <a:t>Inzicht</a:t>
          </a:r>
          <a:endParaRPr lang="en-US" sz="2000" b="1" dirty="0"/>
        </a:p>
      </dgm:t>
    </dgm:pt>
    <dgm:pt modelId="{445EEB35-2688-4FEC-8533-72C18673E688}" type="parTrans" cxnId="{C3A05E1F-7E80-492B-A40F-B66E9D5299D2}">
      <dgm:prSet/>
      <dgm:spPr/>
      <dgm:t>
        <a:bodyPr/>
        <a:lstStyle/>
        <a:p>
          <a:endParaRPr lang="en-US" sz="2000"/>
        </a:p>
      </dgm:t>
    </dgm:pt>
    <dgm:pt modelId="{E7F97F62-9E14-4EEC-B35C-BEF37981D93B}" type="sibTrans" cxnId="{C3A05E1F-7E80-492B-A40F-B66E9D5299D2}">
      <dgm:prSet/>
      <dgm:spPr/>
      <dgm:t>
        <a:bodyPr/>
        <a:lstStyle/>
        <a:p>
          <a:endParaRPr lang="en-US" sz="2000"/>
        </a:p>
      </dgm:t>
    </dgm:pt>
    <dgm:pt modelId="{3D47B2E3-CE97-413C-8B21-CDDBE98A27EB}">
      <dgm:prSet custT="1"/>
      <dgm:spPr/>
      <dgm:t>
        <a:bodyPr/>
        <a:lstStyle/>
        <a:p>
          <a:r>
            <a:rPr lang="nl-NL" sz="900" dirty="0"/>
            <a:t>Modellen moeten kunnen omgaan met zelf-parkeren.</a:t>
          </a:r>
        </a:p>
        <a:p>
          <a:r>
            <a:rPr lang="en-US" sz="900" dirty="0"/>
            <a:t>Effect </a:t>
          </a:r>
          <a:r>
            <a:rPr lang="en-US" sz="900" dirty="0" err="1"/>
            <a:t>lagere</a:t>
          </a:r>
          <a:r>
            <a:rPr lang="en-US" sz="900" dirty="0"/>
            <a:t> value of time auto op modal split. Effect </a:t>
          </a:r>
          <a:r>
            <a:rPr lang="en-US" sz="900" dirty="0" err="1"/>
            <a:t>voor</a:t>
          </a:r>
          <a:r>
            <a:rPr lang="en-US" sz="900" dirty="0"/>
            <a:t> </a:t>
          </a:r>
          <a:r>
            <a:rPr lang="en-US" sz="900" dirty="0" err="1"/>
            <a:t>fietsen</a:t>
          </a:r>
          <a:r>
            <a:rPr lang="en-US" sz="900" dirty="0"/>
            <a:t> </a:t>
          </a:r>
          <a:r>
            <a:rPr lang="en-US" sz="900" dirty="0" err="1"/>
            <a:t>en</a:t>
          </a:r>
          <a:r>
            <a:rPr lang="en-US" sz="900" dirty="0"/>
            <a:t> OV.</a:t>
          </a:r>
        </a:p>
      </dgm:t>
    </dgm:pt>
    <dgm:pt modelId="{99A3C815-77A2-445D-B071-780F74EC6749}" type="parTrans" cxnId="{7AC243F7-CF2E-4018-8224-AB6EB02C17B6}">
      <dgm:prSet/>
      <dgm:spPr/>
      <dgm:t>
        <a:bodyPr/>
        <a:lstStyle/>
        <a:p>
          <a:endParaRPr lang="en-US" sz="2000"/>
        </a:p>
      </dgm:t>
    </dgm:pt>
    <dgm:pt modelId="{B374DEF0-47C4-4C70-AD24-BFFE923A5837}" type="sibTrans" cxnId="{7AC243F7-CF2E-4018-8224-AB6EB02C17B6}">
      <dgm:prSet/>
      <dgm:spPr/>
      <dgm:t>
        <a:bodyPr/>
        <a:lstStyle/>
        <a:p>
          <a:endParaRPr lang="en-US" sz="2000"/>
        </a:p>
      </dgm:t>
    </dgm:pt>
    <dgm:pt modelId="{924DC399-2B88-4BB2-954B-849D855DABCF}">
      <dgm:prSet custT="1"/>
      <dgm:spPr>
        <a:solidFill>
          <a:schemeClr val="bg2">
            <a:lumMod val="40000"/>
            <a:lumOff val="60000"/>
          </a:schemeClr>
        </a:solidFill>
      </dgm:spPr>
      <dgm:t>
        <a:bodyPr/>
        <a:lstStyle/>
        <a:p>
          <a:r>
            <a:rPr lang="nl-NL" sz="900" dirty="0"/>
            <a:t>Effect van dalende </a:t>
          </a:r>
          <a:r>
            <a:rPr lang="nl-NL" sz="900" dirty="0" err="1"/>
            <a:t>value</a:t>
          </a:r>
          <a:r>
            <a:rPr lang="nl-NL" sz="900" dirty="0"/>
            <a:t> of time in de auto op </a:t>
          </a:r>
          <a:r>
            <a:rPr lang="nl-NL" sz="900" dirty="0" err="1"/>
            <a:t>modal</a:t>
          </a:r>
          <a:r>
            <a:rPr lang="nl-NL" sz="900" dirty="0"/>
            <a:t> split. Groepen die buiten de boot vallen. Modelleren van zelfrijdende (soms lege) auto’s. Effect op OV en fiets.</a:t>
          </a:r>
        </a:p>
      </dgm:t>
    </dgm:pt>
    <dgm:pt modelId="{086D21CF-5560-4FFB-9532-E3FBC8CAEE9B}" type="parTrans" cxnId="{506087DC-6865-47BB-BF66-8E7F8026DA02}">
      <dgm:prSet/>
      <dgm:spPr/>
      <dgm:t>
        <a:bodyPr/>
        <a:lstStyle/>
        <a:p>
          <a:endParaRPr lang="en-US" sz="2000"/>
        </a:p>
      </dgm:t>
    </dgm:pt>
    <dgm:pt modelId="{E3AD0C92-531C-4750-B6D0-3AD6088CDDB6}" type="sibTrans" cxnId="{506087DC-6865-47BB-BF66-8E7F8026DA02}">
      <dgm:prSet/>
      <dgm:spPr/>
      <dgm:t>
        <a:bodyPr/>
        <a:lstStyle/>
        <a:p>
          <a:endParaRPr lang="en-US" sz="2000"/>
        </a:p>
      </dgm:t>
    </dgm:pt>
    <dgm:pt modelId="{EE479618-418E-4877-9963-7723A205A1A6}">
      <dgm:prSet custT="1"/>
      <dgm:spPr/>
      <dgm:t>
        <a:bodyPr/>
        <a:lstStyle/>
        <a:p>
          <a:r>
            <a:rPr lang="nl-NL" sz="900" b="0" i="0" u="none" dirty="0"/>
            <a:t>Door beprijzen andere modaliteiten afdwingen. Parkeren aan rand van stad.</a:t>
          </a:r>
          <a:endParaRPr lang="nl-NL" sz="900" dirty="0"/>
        </a:p>
      </dgm:t>
    </dgm:pt>
    <dgm:pt modelId="{D84E29A6-5EA1-4F54-B92A-47D9BF6EFF6D}" type="parTrans" cxnId="{07021599-9F03-40A6-9876-9C8203C02B58}">
      <dgm:prSet/>
      <dgm:spPr/>
      <dgm:t>
        <a:bodyPr/>
        <a:lstStyle/>
        <a:p>
          <a:endParaRPr lang="en-US" sz="2000"/>
        </a:p>
      </dgm:t>
    </dgm:pt>
    <dgm:pt modelId="{1941F65A-8FD0-4882-B1C1-2E7F977E6045}" type="sibTrans" cxnId="{07021599-9F03-40A6-9876-9C8203C02B58}">
      <dgm:prSet/>
      <dgm:spPr/>
      <dgm:t>
        <a:bodyPr/>
        <a:lstStyle/>
        <a:p>
          <a:endParaRPr lang="en-US" sz="2000"/>
        </a:p>
      </dgm:t>
    </dgm:pt>
    <dgm:pt modelId="{3A8A3ACF-9873-40BB-8B1F-C1D8E7CFE162}">
      <dgm:prSet custT="1"/>
      <dgm:spPr>
        <a:solidFill>
          <a:schemeClr val="bg2">
            <a:lumMod val="40000"/>
            <a:lumOff val="60000"/>
          </a:schemeClr>
        </a:solidFill>
      </dgm:spPr>
      <dgm:t>
        <a:bodyPr/>
        <a:lstStyle/>
        <a:p>
          <a:r>
            <a:rPr lang="nl-NL" sz="900" b="0" i="0" u="none" dirty="0"/>
            <a:t>Door beprijzen beperken van aantal auto’s. </a:t>
          </a:r>
          <a:br>
            <a:rPr lang="nl-NL" sz="900" b="0" i="0" u="none" dirty="0"/>
          </a:br>
          <a:r>
            <a:rPr lang="nl-NL" sz="900" b="0" i="0" u="none" dirty="0"/>
            <a:t>Inrichting stad aanpassen op zelf-parkerende auto’s.</a:t>
          </a:r>
          <a:endParaRPr lang="nl-NL" sz="900" dirty="0"/>
        </a:p>
      </dgm:t>
    </dgm:pt>
    <dgm:pt modelId="{CA7A79D6-2A81-4724-ACB9-94601B35C5D7}" type="parTrans" cxnId="{274AA9DC-F08A-45C9-9508-D274E74AFE7A}">
      <dgm:prSet/>
      <dgm:spPr/>
      <dgm:t>
        <a:bodyPr/>
        <a:lstStyle/>
        <a:p>
          <a:endParaRPr lang="en-US" sz="2000"/>
        </a:p>
      </dgm:t>
    </dgm:pt>
    <dgm:pt modelId="{BCF88100-28F2-4563-9710-C50854F2F96E}" type="sibTrans" cxnId="{274AA9DC-F08A-45C9-9508-D274E74AFE7A}">
      <dgm:prSet/>
      <dgm:spPr/>
      <dgm:t>
        <a:bodyPr/>
        <a:lstStyle/>
        <a:p>
          <a:endParaRPr lang="en-US" sz="2000"/>
        </a:p>
      </dgm:t>
    </dgm:pt>
    <dgm:pt modelId="{CCD5A605-15AD-45D2-933F-2FC44C27AC35}">
      <dgm:prSet custT="1"/>
      <dgm:spPr/>
      <dgm:t>
        <a:bodyPr/>
        <a:lstStyle/>
        <a:p>
          <a:r>
            <a:rPr lang="nl-NL" sz="900" dirty="0" err="1"/>
            <a:t>Sharing</a:t>
          </a:r>
          <a:r>
            <a:rPr lang="nl-NL" sz="900" dirty="0"/>
            <a:t> stimuleren. Combinatie OV bewaken Weginrichting aanpassen. In en uitstappen kan overal.</a:t>
          </a:r>
          <a:br>
            <a:rPr lang="nl-NL" sz="900" dirty="0"/>
          </a:br>
          <a:r>
            <a:rPr lang="nl-NL" sz="900" dirty="0"/>
            <a:t>OV backbone aantrekkelijk houden. Fiets aantrekkelijk houden.</a:t>
          </a:r>
        </a:p>
      </dgm:t>
    </dgm:pt>
    <dgm:pt modelId="{3E7626EC-2461-4853-935F-C094EAF7076C}" type="parTrans" cxnId="{076C1221-5330-4E06-90A3-0605F847FF3A}">
      <dgm:prSet/>
      <dgm:spPr/>
      <dgm:t>
        <a:bodyPr/>
        <a:lstStyle/>
        <a:p>
          <a:endParaRPr lang="en-US" sz="2000"/>
        </a:p>
      </dgm:t>
    </dgm:pt>
    <dgm:pt modelId="{A377578E-9899-460D-9012-15B893A00BDC}" type="sibTrans" cxnId="{076C1221-5330-4E06-90A3-0605F847FF3A}">
      <dgm:prSet/>
      <dgm:spPr/>
      <dgm:t>
        <a:bodyPr/>
        <a:lstStyle/>
        <a:p>
          <a:endParaRPr lang="en-US" sz="2000"/>
        </a:p>
      </dgm:t>
    </dgm:pt>
    <dgm:pt modelId="{CD152FD5-55B3-45F0-A596-4D12D96598F7}">
      <dgm:prSet custT="1"/>
      <dgm:spPr/>
      <dgm:t>
        <a:bodyPr/>
        <a:lstStyle/>
        <a:p>
          <a:r>
            <a:rPr lang="nl-NL" sz="900" dirty="0"/>
            <a:t>Aantal auto’s in stad blijft hoog. Zoekgedrag neemt af maar parkeerdruk blijft hoog</a:t>
          </a:r>
        </a:p>
      </dgm:t>
    </dgm:pt>
    <dgm:pt modelId="{382017DB-DDCC-4D51-8C9C-D83B47C73734}" type="parTrans" cxnId="{C29BC44C-20EA-4BC1-8877-599A35561D0A}">
      <dgm:prSet/>
      <dgm:spPr/>
      <dgm:t>
        <a:bodyPr/>
        <a:lstStyle/>
        <a:p>
          <a:endParaRPr lang="en-US" sz="2000"/>
        </a:p>
      </dgm:t>
    </dgm:pt>
    <dgm:pt modelId="{296658AF-EA6E-4A85-91FF-D33700CF583E}" type="sibTrans" cxnId="{C29BC44C-20EA-4BC1-8877-599A35561D0A}">
      <dgm:prSet/>
      <dgm:spPr/>
      <dgm:t>
        <a:bodyPr/>
        <a:lstStyle/>
        <a:p>
          <a:endParaRPr lang="en-US" sz="2000"/>
        </a:p>
      </dgm:t>
    </dgm:pt>
    <dgm:pt modelId="{A07796DF-1A38-4650-9630-79DA9CD4779E}">
      <dgm:prSet custT="1"/>
      <dgm:spPr>
        <a:solidFill>
          <a:schemeClr val="bg2">
            <a:lumMod val="40000"/>
            <a:lumOff val="60000"/>
          </a:schemeClr>
        </a:solidFill>
      </dgm:spPr>
      <dgm:t>
        <a:bodyPr/>
        <a:lstStyle/>
        <a:p>
          <a:r>
            <a:rPr lang="nl-NL" sz="900" dirty="0"/>
            <a:t>Veel auto’s in straatbeeld. Parkeerdruk valt mee door zelfrijdend (leeg) parkeren.</a:t>
          </a:r>
          <a:br>
            <a:rPr lang="nl-NL" sz="900" dirty="0"/>
          </a:br>
          <a:r>
            <a:rPr lang="nl-NL" sz="900" dirty="0"/>
            <a:t>Vervoersarmoede neemt toe.</a:t>
          </a:r>
        </a:p>
      </dgm:t>
    </dgm:pt>
    <dgm:pt modelId="{B8B809F6-E5DF-4954-9DB4-020A2B6AE397}" type="parTrans" cxnId="{835EDFAE-4EB4-4304-83F8-8E4BF5BD3473}">
      <dgm:prSet/>
      <dgm:spPr/>
      <dgm:t>
        <a:bodyPr/>
        <a:lstStyle/>
        <a:p>
          <a:endParaRPr lang="en-US" sz="2000"/>
        </a:p>
      </dgm:t>
    </dgm:pt>
    <dgm:pt modelId="{6D64B302-DEFC-435A-9638-E29F7DAF62DF}" type="sibTrans" cxnId="{835EDFAE-4EB4-4304-83F8-8E4BF5BD3473}">
      <dgm:prSet/>
      <dgm:spPr/>
      <dgm:t>
        <a:bodyPr/>
        <a:lstStyle/>
        <a:p>
          <a:endParaRPr lang="en-US" sz="2000"/>
        </a:p>
      </dgm:t>
    </dgm:pt>
    <dgm:pt modelId="{6BB4CEFC-52B7-4822-8187-9BE1EC209DDC}">
      <dgm:prSet custT="1"/>
      <dgm:spPr/>
      <dgm:t>
        <a:bodyPr/>
        <a:lstStyle/>
        <a:p>
          <a:r>
            <a:rPr lang="nl-NL" sz="900" dirty="0"/>
            <a:t>Druk op high-</a:t>
          </a:r>
          <a:r>
            <a:rPr lang="nl-NL" sz="900" dirty="0" err="1"/>
            <a:t>capacity</a:t>
          </a:r>
          <a:r>
            <a:rPr lang="nl-NL" sz="900" dirty="0"/>
            <a:t> OV backbone neemt toe. Overig OV neemt af. Voor en </a:t>
          </a:r>
          <a:r>
            <a:rPr lang="nl-NL" sz="900" dirty="0" err="1"/>
            <a:t>na-transport</a:t>
          </a:r>
          <a:r>
            <a:rPr lang="nl-NL" sz="900" dirty="0"/>
            <a:t> wordt met gedeelde voertuigen uitgevoerd. Zorg dat fiets aantrekkelijk blijft.</a:t>
          </a:r>
        </a:p>
      </dgm:t>
    </dgm:pt>
    <dgm:pt modelId="{DC392C33-8E4A-4BA8-B11D-2A80D6D46E82}" type="parTrans" cxnId="{D5C044CA-19A6-46B8-8E77-58D33035AD16}">
      <dgm:prSet/>
      <dgm:spPr/>
      <dgm:t>
        <a:bodyPr/>
        <a:lstStyle/>
        <a:p>
          <a:endParaRPr lang="en-US" sz="2000"/>
        </a:p>
      </dgm:t>
    </dgm:pt>
    <dgm:pt modelId="{5D0F587B-E9C1-4E10-A77C-D2D8C8BED236}" type="sibTrans" cxnId="{D5C044CA-19A6-46B8-8E77-58D33035AD16}">
      <dgm:prSet/>
      <dgm:spPr/>
      <dgm:t>
        <a:bodyPr/>
        <a:lstStyle/>
        <a:p>
          <a:endParaRPr lang="en-US" sz="2000"/>
        </a:p>
      </dgm:t>
    </dgm:pt>
    <dgm:pt modelId="{716A05F5-F536-43DE-879E-DF041D6D3FA4}">
      <dgm:prSet phldrT="[Text]" custT="1"/>
      <dgm:spPr/>
      <dgm:t>
        <a:bodyPr anchor="b"/>
        <a:lstStyle/>
        <a:p>
          <a:r>
            <a:rPr lang="en-US" sz="2000" b="1" dirty="0"/>
            <a:t>Effect</a:t>
          </a:r>
        </a:p>
      </dgm:t>
    </dgm:pt>
    <dgm:pt modelId="{D135CE39-FFB5-4747-AA24-065E0EB2DA6B}" type="parTrans" cxnId="{537338ED-32E2-4219-B1E8-B3D7EAF7594B}">
      <dgm:prSet/>
      <dgm:spPr/>
      <dgm:t>
        <a:bodyPr/>
        <a:lstStyle/>
        <a:p>
          <a:endParaRPr lang="en-US"/>
        </a:p>
      </dgm:t>
    </dgm:pt>
    <dgm:pt modelId="{7F611FCE-C6AD-4404-A759-51F65AA99AF9}" type="sibTrans" cxnId="{537338ED-32E2-4219-B1E8-B3D7EAF7594B}">
      <dgm:prSet/>
      <dgm:spPr/>
      <dgm:t>
        <a:bodyPr/>
        <a:lstStyle/>
        <a:p>
          <a:endParaRPr lang="en-US"/>
        </a:p>
      </dgm:t>
    </dgm:pt>
    <dgm:pt modelId="{F33AF267-C6A8-4EE0-9659-E600011C173E}">
      <dgm:prSet custT="1"/>
      <dgm:spPr/>
      <dgm:t>
        <a:bodyPr/>
        <a:lstStyle/>
        <a:p>
          <a:r>
            <a:rPr lang="nl-NL" sz="900" dirty="0"/>
            <a:t>Auto blijft succes. Druk op parkeerplaatsen neemt toe.</a:t>
          </a:r>
        </a:p>
      </dgm:t>
    </dgm:pt>
    <dgm:pt modelId="{C783D0E3-6BBB-46DF-B7C5-532FE64F18B8}" type="parTrans" cxnId="{E684A909-25A1-46D4-A6AC-72BF572E822A}">
      <dgm:prSet/>
      <dgm:spPr/>
      <dgm:t>
        <a:bodyPr/>
        <a:lstStyle/>
        <a:p>
          <a:endParaRPr lang="en-US"/>
        </a:p>
      </dgm:t>
    </dgm:pt>
    <dgm:pt modelId="{05AE493A-4A99-41BE-ABC6-697372CBBD37}" type="sibTrans" cxnId="{E684A909-25A1-46D4-A6AC-72BF572E822A}">
      <dgm:prSet/>
      <dgm:spPr/>
      <dgm:t>
        <a:bodyPr/>
        <a:lstStyle/>
        <a:p>
          <a:endParaRPr lang="en-US"/>
        </a:p>
      </dgm:t>
    </dgm:pt>
    <dgm:pt modelId="{EF8A5476-CF35-4178-9834-2C88860B129A}">
      <dgm:prSet custT="1"/>
      <dgm:spPr>
        <a:solidFill>
          <a:schemeClr val="bg2">
            <a:lumMod val="40000"/>
            <a:lumOff val="60000"/>
          </a:schemeClr>
        </a:solidFill>
      </dgm:spPr>
      <dgm:t>
        <a:bodyPr/>
        <a:lstStyle/>
        <a:p>
          <a:r>
            <a:rPr lang="nl-NL" sz="900" b="0" i="0" u="none" dirty="0"/>
            <a:t>Auto is groot succes. Ook in de stad automatisch. Aantal auto’s neemt toe. OV krimpt. Inkomen speelt rol in beschikbaarheid auto.</a:t>
          </a:r>
          <a:endParaRPr lang="nl-NL" sz="900" dirty="0"/>
        </a:p>
      </dgm:t>
    </dgm:pt>
    <dgm:pt modelId="{C9E2237B-BC93-490F-91A6-A45A2F92C051}" type="parTrans" cxnId="{9F270750-65D5-410B-BFB4-D07492364952}">
      <dgm:prSet/>
      <dgm:spPr/>
      <dgm:t>
        <a:bodyPr/>
        <a:lstStyle/>
        <a:p>
          <a:endParaRPr lang="en-US"/>
        </a:p>
      </dgm:t>
    </dgm:pt>
    <dgm:pt modelId="{E10BE634-16FD-4EE6-B17B-068DAE64EF8D}" type="sibTrans" cxnId="{9F270750-65D5-410B-BFB4-D07492364952}">
      <dgm:prSet/>
      <dgm:spPr/>
      <dgm:t>
        <a:bodyPr/>
        <a:lstStyle/>
        <a:p>
          <a:endParaRPr lang="en-US"/>
        </a:p>
      </dgm:t>
    </dgm:pt>
    <dgm:pt modelId="{A3A6D480-5E1C-4BBA-832E-A62AD0BEBBFE}">
      <dgm:prSet custT="1"/>
      <dgm:spPr/>
      <dgm:t>
        <a:bodyPr/>
        <a:lstStyle/>
        <a:p>
          <a:r>
            <a:rPr lang="nl-NL" sz="900" b="0" i="0" u="none" dirty="0"/>
            <a:t>Geen zelfrijdende auto’s in de stad maar delen van auto’s en combineren met OV is succesvol.</a:t>
          </a:r>
          <a:br>
            <a:rPr lang="nl-NL" sz="900" b="0" i="0" u="none" dirty="0"/>
          </a:br>
          <a:r>
            <a:rPr lang="nl-NL" sz="900" b="0" i="0" u="none" dirty="0"/>
            <a:t>OV groeit, aantal auto’s neemt af.</a:t>
          </a:r>
          <a:endParaRPr lang="nl-NL" sz="900" dirty="0"/>
        </a:p>
      </dgm:t>
    </dgm:pt>
    <dgm:pt modelId="{AAA5114D-6EAB-42FE-BD6A-5264DC53942C}" type="parTrans" cxnId="{D8FA1AE3-C136-4393-871E-F3A2AE0009DC}">
      <dgm:prSet/>
      <dgm:spPr/>
      <dgm:t>
        <a:bodyPr/>
        <a:lstStyle/>
        <a:p>
          <a:endParaRPr lang="en-US"/>
        </a:p>
      </dgm:t>
    </dgm:pt>
    <dgm:pt modelId="{2B6A6106-CCF0-48B6-ABFB-B8BA51BD1479}" type="sibTrans" cxnId="{D8FA1AE3-C136-4393-871E-F3A2AE0009DC}">
      <dgm:prSet/>
      <dgm:spPr/>
      <dgm:t>
        <a:bodyPr/>
        <a:lstStyle/>
        <a:p>
          <a:endParaRPr lang="en-US"/>
        </a:p>
      </dgm:t>
    </dgm:pt>
    <dgm:pt modelId="{9A124CA3-8451-402C-AC46-8F0DECF43B01}">
      <dgm:prSet custT="1"/>
      <dgm:spPr>
        <a:solidFill>
          <a:schemeClr val="bg2">
            <a:lumMod val="40000"/>
            <a:lumOff val="60000"/>
          </a:schemeClr>
        </a:solidFill>
      </dgm:spPr>
      <dgm:t>
        <a:bodyPr/>
        <a:lstStyle/>
        <a:p>
          <a:r>
            <a:rPr lang="nl-NL" sz="900" dirty="0"/>
            <a:t>Eigen auto bezit verdwijnt. Alles collectief, shared en ook nog automatisch.</a:t>
          </a:r>
        </a:p>
      </dgm:t>
    </dgm:pt>
    <dgm:pt modelId="{93F7B850-81DB-4786-9E1F-2D414EA47460}" type="parTrans" cxnId="{2E95133F-6E39-4FD1-8A55-BE40CF6A3ADB}">
      <dgm:prSet/>
      <dgm:spPr/>
      <dgm:t>
        <a:bodyPr/>
        <a:lstStyle/>
        <a:p>
          <a:endParaRPr lang="en-US"/>
        </a:p>
      </dgm:t>
    </dgm:pt>
    <dgm:pt modelId="{1EC43150-10BD-41EC-B1D0-99D6B7DBC4E9}" type="sibTrans" cxnId="{2E95133F-6E39-4FD1-8A55-BE40CF6A3ADB}">
      <dgm:prSet/>
      <dgm:spPr/>
      <dgm:t>
        <a:bodyPr/>
        <a:lstStyle/>
        <a:p>
          <a:endParaRPr lang="en-US"/>
        </a:p>
      </dgm:t>
    </dgm:pt>
    <dgm:pt modelId="{30794626-7501-4FFF-8883-FF3142859DF8}">
      <dgm:prSet custT="1"/>
      <dgm:spPr>
        <a:solidFill>
          <a:schemeClr val="bg2">
            <a:lumMod val="40000"/>
            <a:lumOff val="60000"/>
          </a:schemeClr>
        </a:solidFill>
      </dgm:spPr>
      <dgm:t>
        <a:bodyPr/>
        <a:lstStyle/>
        <a:p>
          <a:r>
            <a:rPr lang="nl-NL" sz="900" b="0" i="0" u="none" dirty="0"/>
            <a:t>Ontwerp van de stad kan heel anders. OV backbone blijft belangrijk. Voor en natransport met </a:t>
          </a:r>
          <a:r>
            <a:rPr lang="nl-NL" sz="900" b="0" i="0" u="none" dirty="0" err="1"/>
            <a:t>pods</a:t>
          </a:r>
          <a:r>
            <a:rPr lang="nl-NL" sz="900" b="0" i="0" u="none" dirty="0"/>
            <a:t>. Parkeren wordt overbodig. Zorg dat fiets aantrekkelijk blijft.</a:t>
          </a:r>
          <a:endParaRPr lang="nl-NL" sz="900" dirty="0"/>
        </a:p>
      </dgm:t>
    </dgm:pt>
    <dgm:pt modelId="{F82C7D12-50AD-40BE-B606-D8F3F91CDE6A}" type="parTrans" cxnId="{70E7D9EF-7B59-4503-8F39-81C6AD92FD4F}">
      <dgm:prSet/>
      <dgm:spPr/>
      <dgm:t>
        <a:bodyPr/>
        <a:lstStyle/>
        <a:p>
          <a:endParaRPr lang="en-US"/>
        </a:p>
      </dgm:t>
    </dgm:pt>
    <dgm:pt modelId="{9195E81A-B63D-481E-A297-121E632E68B9}" type="sibTrans" cxnId="{70E7D9EF-7B59-4503-8F39-81C6AD92FD4F}">
      <dgm:prSet/>
      <dgm:spPr/>
      <dgm:t>
        <a:bodyPr/>
        <a:lstStyle/>
        <a:p>
          <a:endParaRPr lang="en-US"/>
        </a:p>
      </dgm:t>
    </dgm:pt>
    <dgm:pt modelId="{D1279F10-CDEC-4F09-9484-BD66BDCC7C3C}">
      <dgm:prSet custT="1"/>
      <dgm:spPr>
        <a:solidFill>
          <a:schemeClr val="bg2">
            <a:lumMod val="40000"/>
            <a:lumOff val="60000"/>
          </a:schemeClr>
        </a:solidFill>
      </dgm:spPr>
      <dgm:t>
        <a:bodyPr/>
        <a:lstStyle/>
        <a:p>
          <a:r>
            <a:rPr lang="nl-NL" sz="900" dirty="0" err="1"/>
            <a:t>Sharing</a:t>
          </a:r>
          <a:r>
            <a:rPr lang="nl-NL" sz="900" dirty="0"/>
            <a:t> stimuleren. Combinatie OV bewaken. </a:t>
          </a:r>
          <a:r>
            <a:rPr lang="nl-NL" sz="900" b="0" i="0" u="none" dirty="0"/>
            <a:t>OV backbone aantrekkelijk houden.</a:t>
          </a:r>
          <a:r>
            <a:rPr lang="nl-NL" sz="900" dirty="0"/>
            <a:t> Fiets aantrekkelijk houden. Nieuwe fiets infrastructuur.</a:t>
          </a:r>
          <a:endParaRPr lang="nl-NL" sz="2000" dirty="0"/>
        </a:p>
      </dgm:t>
    </dgm:pt>
    <dgm:pt modelId="{C6024F24-92C3-4397-A429-E32C0699DD5D}" type="parTrans" cxnId="{7050628D-45CA-48CA-A9F2-93A6B7AC8BEA}">
      <dgm:prSet/>
      <dgm:spPr/>
      <dgm:t>
        <a:bodyPr/>
        <a:lstStyle/>
        <a:p>
          <a:endParaRPr lang="en-US"/>
        </a:p>
      </dgm:t>
    </dgm:pt>
    <dgm:pt modelId="{83776017-749A-48C5-ABD3-BEB27EF54521}" type="sibTrans" cxnId="{7050628D-45CA-48CA-A9F2-93A6B7AC8BEA}">
      <dgm:prSet/>
      <dgm:spPr/>
      <dgm:t>
        <a:bodyPr/>
        <a:lstStyle/>
        <a:p>
          <a:endParaRPr lang="en-US"/>
        </a:p>
      </dgm:t>
    </dgm:pt>
    <dgm:pt modelId="{C744F930-3C6B-4586-9308-5A9FF46CB704}">
      <dgm:prSet custT="1"/>
      <dgm:spPr>
        <a:solidFill>
          <a:schemeClr val="bg2">
            <a:lumMod val="40000"/>
            <a:lumOff val="60000"/>
          </a:schemeClr>
        </a:solidFill>
      </dgm:spPr>
      <dgm:t>
        <a:bodyPr/>
        <a:lstStyle/>
        <a:p>
          <a:r>
            <a:rPr lang="nl-NL" sz="900" dirty="0"/>
            <a:t>Modellen om ontwerp OV te toetsen. Modellen die inzicht geven in keuzes individuen. Ketenverplaatsingen in modellen. Combinatie auto, fiets en OV.</a:t>
          </a:r>
          <a:endParaRPr lang="nl-NL" sz="2000" dirty="0"/>
        </a:p>
      </dgm:t>
    </dgm:pt>
    <dgm:pt modelId="{A952439C-8572-4D27-878C-438BD78017D1}" type="parTrans" cxnId="{B0B705F6-C2A1-4DAA-AB96-7FA0D8252C20}">
      <dgm:prSet/>
      <dgm:spPr/>
      <dgm:t>
        <a:bodyPr/>
        <a:lstStyle/>
        <a:p>
          <a:endParaRPr lang="en-US"/>
        </a:p>
      </dgm:t>
    </dgm:pt>
    <dgm:pt modelId="{318CF39F-6037-41F6-AAB8-034F8DE78655}" type="sibTrans" cxnId="{B0B705F6-C2A1-4DAA-AB96-7FA0D8252C20}">
      <dgm:prSet/>
      <dgm:spPr/>
      <dgm:t>
        <a:bodyPr/>
        <a:lstStyle/>
        <a:p>
          <a:endParaRPr lang="en-US"/>
        </a:p>
      </dgm:t>
    </dgm:pt>
    <dgm:pt modelId="{03044236-DC2C-4033-A201-9252EB99AB09}">
      <dgm:prSet custT="1"/>
      <dgm:spPr/>
      <dgm:t>
        <a:bodyPr/>
        <a:lstStyle/>
        <a:p>
          <a:r>
            <a:rPr lang="nl-NL" sz="900" dirty="0"/>
            <a:t>Modellen om ontwerp OV te toetsen. Modellen die inzicht geven in keuzes individuen. Ketenverplaatsingen in modellen. Combinatie auto, fiets en OV.</a:t>
          </a:r>
          <a:endParaRPr lang="nl-NL" sz="1000" dirty="0"/>
        </a:p>
      </dgm:t>
    </dgm:pt>
    <dgm:pt modelId="{D6CACFC1-BDB8-4132-A275-C29EC573459C}" type="parTrans" cxnId="{DF7E5A14-C323-43F7-90BB-48ABB74E55A6}">
      <dgm:prSet/>
      <dgm:spPr/>
      <dgm:t>
        <a:bodyPr/>
        <a:lstStyle/>
        <a:p>
          <a:endParaRPr lang="en-US"/>
        </a:p>
      </dgm:t>
    </dgm:pt>
    <dgm:pt modelId="{0C85C53B-6127-4920-932B-97AEB77C829D}" type="sibTrans" cxnId="{DF7E5A14-C323-43F7-90BB-48ABB74E55A6}">
      <dgm:prSet/>
      <dgm:spPr/>
      <dgm:t>
        <a:bodyPr/>
        <a:lstStyle/>
        <a:p>
          <a:endParaRPr lang="en-US"/>
        </a:p>
      </dgm:t>
    </dgm:pt>
    <dgm:pt modelId="{730FDAFB-D2A3-4229-AC7A-8F703F1D71B5}" type="pres">
      <dgm:prSet presAssocID="{48287464-7158-439B-8B9D-3B0355A3095D}" presName="theList" presStyleCnt="0">
        <dgm:presLayoutVars>
          <dgm:dir/>
          <dgm:animLvl val="lvl"/>
          <dgm:resizeHandles val="exact"/>
        </dgm:presLayoutVars>
      </dgm:prSet>
      <dgm:spPr/>
    </dgm:pt>
    <dgm:pt modelId="{4BF8CB8B-B67C-4605-B8FB-5F19D8209EDE}" type="pres">
      <dgm:prSet presAssocID="{412B599B-6A4A-46D0-9BC1-B6760E16836F}" presName="compNode" presStyleCnt="0"/>
      <dgm:spPr/>
    </dgm:pt>
    <dgm:pt modelId="{FA89D5D1-74BB-45A7-9ABF-BA0853DFBBFD}" type="pres">
      <dgm:prSet presAssocID="{412B599B-6A4A-46D0-9BC1-B6760E16836F}" presName="aNode" presStyleLbl="bgShp" presStyleIdx="0" presStyleCnt="5" custScaleY="84030" custLinFactNeighborX="-144" custLinFactNeighborY="-2594"/>
      <dgm:spPr/>
    </dgm:pt>
    <dgm:pt modelId="{EDD8BE86-97F9-4197-81E7-AB92575F9A62}" type="pres">
      <dgm:prSet presAssocID="{412B599B-6A4A-46D0-9BC1-B6760E16836F}" presName="textNode" presStyleLbl="bgShp" presStyleIdx="0" presStyleCnt="5"/>
      <dgm:spPr/>
    </dgm:pt>
    <dgm:pt modelId="{EE58797F-7171-4A58-A889-D223BCFE9E97}" type="pres">
      <dgm:prSet presAssocID="{412B599B-6A4A-46D0-9BC1-B6760E16836F}" presName="compChildNode" presStyleCnt="0"/>
      <dgm:spPr/>
    </dgm:pt>
    <dgm:pt modelId="{5418104D-22A3-4033-A910-389EBA3DF987}" type="pres">
      <dgm:prSet presAssocID="{412B599B-6A4A-46D0-9BC1-B6760E16836F}" presName="theInnerList" presStyleCnt="0"/>
      <dgm:spPr/>
    </dgm:pt>
    <dgm:pt modelId="{2AFB8C7C-7AED-4AA0-AB6A-8CFF4DF73009}" type="pres">
      <dgm:prSet presAssocID="{380C692E-A717-4737-8419-2AB85F722630}" presName="childNode" presStyleLbl="node1" presStyleIdx="0" presStyleCnt="20" custScaleX="136620" custScaleY="219742">
        <dgm:presLayoutVars>
          <dgm:bulletEnabled val="1"/>
        </dgm:presLayoutVars>
      </dgm:prSet>
      <dgm:spPr/>
    </dgm:pt>
    <dgm:pt modelId="{9B05BF81-7300-4568-A110-FDC676222B55}" type="pres">
      <dgm:prSet presAssocID="{380C692E-A717-4737-8419-2AB85F722630}" presName="aSpace2" presStyleCnt="0"/>
      <dgm:spPr/>
    </dgm:pt>
    <dgm:pt modelId="{61815520-54EC-4A9E-BDA1-761FAA83D7E1}" type="pres">
      <dgm:prSet presAssocID="{6533CB3D-6616-434A-BCD8-C8E65DBBB1B0}" presName="childNode" presStyleLbl="node1" presStyleIdx="1" presStyleCnt="20" custScaleX="136620" custScaleY="275026">
        <dgm:presLayoutVars>
          <dgm:bulletEnabled val="1"/>
        </dgm:presLayoutVars>
      </dgm:prSet>
      <dgm:spPr/>
    </dgm:pt>
    <dgm:pt modelId="{BB268098-1DD3-4608-801A-38B615A68AB6}" type="pres">
      <dgm:prSet presAssocID="{6533CB3D-6616-434A-BCD8-C8E65DBBB1B0}" presName="aSpace2" presStyleCnt="0"/>
      <dgm:spPr/>
    </dgm:pt>
    <dgm:pt modelId="{4C59BD33-72B3-492C-A8B2-47B7165BD148}" type="pres">
      <dgm:prSet presAssocID="{DCAD4E08-F75E-4287-9FCD-65A886E63339}" presName="childNode" presStyleLbl="node1" presStyleIdx="2" presStyleCnt="20" custScaleX="136620" custScaleY="264852">
        <dgm:presLayoutVars>
          <dgm:bulletEnabled val="1"/>
        </dgm:presLayoutVars>
      </dgm:prSet>
      <dgm:spPr/>
    </dgm:pt>
    <dgm:pt modelId="{44D73C7D-99E2-4136-99D0-ACEA07DFBA14}" type="pres">
      <dgm:prSet presAssocID="{DCAD4E08-F75E-4287-9FCD-65A886E63339}" presName="aSpace2" presStyleCnt="0"/>
      <dgm:spPr/>
    </dgm:pt>
    <dgm:pt modelId="{2799D220-6AF8-4687-B7FA-D40D93A57EB6}" type="pres">
      <dgm:prSet presAssocID="{8101E666-5712-40E6-A401-3181865A1B8A}" presName="childNode" presStyleLbl="node1" presStyleIdx="3" presStyleCnt="20" custScaleX="136620" custScaleY="228898">
        <dgm:presLayoutVars>
          <dgm:bulletEnabled val="1"/>
        </dgm:presLayoutVars>
      </dgm:prSet>
      <dgm:spPr/>
    </dgm:pt>
    <dgm:pt modelId="{3AEB30E4-EC52-4D35-AAC1-CBA644249394}" type="pres">
      <dgm:prSet presAssocID="{412B599B-6A4A-46D0-9BC1-B6760E16836F}" presName="aSpace" presStyleCnt="0"/>
      <dgm:spPr/>
    </dgm:pt>
    <dgm:pt modelId="{BE715981-2CC8-48E1-80DF-F996A9A62347}" type="pres">
      <dgm:prSet presAssocID="{716A05F5-F536-43DE-879E-DF041D6D3FA4}" presName="compNode" presStyleCnt="0"/>
      <dgm:spPr/>
    </dgm:pt>
    <dgm:pt modelId="{2A52FF91-6450-4031-BA4B-0213C16A37B0}" type="pres">
      <dgm:prSet presAssocID="{716A05F5-F536-43DE-879E-DF041D6D3FA4}" presName="aNode" presStyleLbl="bgShp" presStyleIdx="1" presStyleCnt="5" custScaleY="84030" custLinFactNeighborX="-144" custLinFactNeighborY="-2895"/>
      <dgm:spPr/>
    </dgm:pt>
    <dgm:pt modelId="{6DCA3D4A-2A8A-41AD-B20B-48D88EB027CF}" type="pres">
      <dgm:prSet presAssocID="{716A05F5-F536-43DE-879E-DF041D6D3FA4}" presName="textNode" presStyleLbl="bgShp" presStyleIdx="1" presStyleCnt="5"/>
      <dgm:spPr/>
    </dgm:pt>
    <dgm:pt modelId="{5404A7E4-37DA-4D75-ABBB-EA4F6FEFE8D8}" type="pres">
      <dgm:prSet presAssocID="{716A05F5-F536-43DE-879E-DF041D6D3FA4}" presName="compChildNode" presStyleCnt="0"/>
      <dgm:spPr/>
    </dgm:pt>
    <dgm:pt modelId="{A9B6EB03-615E-42CB-98DA-5081234E1E6C}" type="pres">
      <dgm:prSet presAssocID="{716A05F5-F536-43DE-879E-DF041D6D3FA4}" presName="theInnerList" presStyleCnt="0"/>
      <dgm:spPr/>
    </dgm:pt>
    <dgm:pt modelId="{D0FD81F3-DD92-4E7E-81C9-104773E2D193}" type="pres">
      <dgm:prSet presAssocID="{F33AF267-C6A8-4EE0-9659-E600011C173E}" presName="childNode" presStyleLbl="node1" presStyleIdx="4" presStyleCnt="20" custScaleX="136620" custScaleY="269483">
        <dgm:presLayoutVars>
          <dgm:bulletEnabled val="1"/>
        </dgm:presLayoutVars>
      </dgm:prSet>
      <dgm:spPr/>
    </dgm:pt>
    <dgm:pt modelId="{F6B40892-74AA-4332-8D4A-3D39C26B643D}" type="pres">
      <dgm:prSet presAssocID="{F33AF267-C6A8-4EE0-9659-E600011C173E}" presName="aSpace2" presStyleCnt="0"/>
      <dgm:spPr/>
    </dgm:pt>
    <dgm:pt modelId="{8F3399EB-E931-4D93-BC00-2C827BA51DE2}" type="pres">
      <dgm:prSet presAssocID="{EF8A5476-CF35-4178-9834-2C88860B129A}" presName="childNode" presStyleLbl="node1" presStyleIdx="5" presStyleCnt="20" custScaleX="136620" custScaleY="335812">
        <dgm:presLayoutVars>
          <dgm:bulletEnabled val="1"/>
        </dgm:presLayoutVars>
      </dgm:prSet>
      <dgm:spPr/>
    </dgm:pt>
    <dgm:pt modelId="{854FA5B2-BD05-4D57-8A9A-132B2D2D584E}" type="pres">
      <dgm:prSet presAssocID="{EF8A5476-CF35-4178-9834-2C88860B129A}" presName="aSpace2" presStyleCnt="0"/>
      <dgm:spPr/>
    </dgm:pt>
    <dgm:pt modelId="{CD1AFE6C-E964-4093-92F8-501D03D430E1}" type="pres">
      <dgm:prSet presAssocID="{A3A6D480-5E1C-4BBA-832E-A62AD0BEBBFE}" presName="childNode" presStyleLbl="node1" presStyleIdx="6" presStyleCnt="20" custScaleX="136620" custScaleY="328169">
        <dgm:presLayoutVars>
          <dgm:bulletEnabled val="1"/>
        </dgm:presLayoutVars>
      </dgm:prSet>
      <dgm:spPr/>
    </dgm:pt>
    <dgm:pt modelId="{47A2525F-A891-4D4D-A31F-A37E7FE4AD2D}" type="pres">
      <dgm:prSet presAssocID="{A3A6D480-5E1C-4BBA-832E-A62AD0BEBBFE}" presName="aSpace2" presStyleCnt="0"/>
      <dgm:spPr/>
    </dgm:pt>
    <dgm:pt modelId="{4266F0AF-2DEE-4492-B5D6-7C71E30A0229}" type="pres">
      <dgm:prSet presAssocID="{9A124CA3-8451-402C-AC46-8F0DECF43B01}" presName="childNode" presStyleLbl="node1" presStyleIdx="7" presStyleCnt="20" custScaleX="136620" custScaleY="278124">
        <dgm:presLayoutVars>
          <dgm:bulletEnabled val="1"/>
        </dgm:presLayoutVars>
      </dgm:prSet>
      <dgm:spPr/>
    </dgm:pt>
    <dgm:pt modelId="{5A64A29F-083C-4B10-9370-0397F5CFF8FE}" type="pres">
      <dgm:prSet presAssocID="{716A05F5-F536-43DE-879E-DF041D6D3FA4}" presName="aSpace" presStyleCnt="0"/>
      <dgm:spPr/>
    </dgm:pt>
    <dgm:pt modelId="{7B00D4BF-6659-4734-B067-12C3C7CAAE53}" type="pres">
      <dgm:prSet presAssocID="{DC62BCC2-2596-4E0F-B594-7154894D08FA}" presName="compNode" presStyleCnt="0"/>
      <dgm:spPr/>
    </dgm:pt>
    <dgm:pt modelId="{96F31EBE-C557-4596-BB0F-A566D9DB1917}" type="pres">
      <dgm:prSet presAssocID="{DC62BCC2-2596-4E0F-B594-7154894D08FA}" presName="aNode" presStyleLbl="bgShp" presStyleIdx="2" presStyleCnt="5" custScaleY="84030" custLinFactNeighborX="-144" custLinFactNeighborY="-2895"/>
      <dgm:spPr/>
    </dgm:pt>
    <dgm:pt modelId="{C39FB6B5-B0CB-4756-B56B-8DD29B44FABD}" type="pres">
      <dgm:prSet presAssocID="{DC62BCC2-2596-4E0F-B594-7154894D08FA}" presName="textNode" presStyleLbl="bgShp" presStyleIdx="2" presStyleCnt="5"/>
      <dgm:spPr/>
    </dgm:pt>
    <dgm:pt modelId="{690B7A75-52D0-4C1C-8474-FD35E7CD90B6}" type="pres">
      <dgm:prSet presAssocID="{DC62BCC2-2596-4E0F-B594-7154894D08FA}" presName="compChildNode" presStyleCnt="0"/>
      <dgm:spPr/>
    </dgm:pt>
    <dgm:pt modelId="{5DBEA9A4-A1DB-4D38-B8E7-A195D096D011}" type="pres">
      <dgm:prSet presAssocID="{DC62BCC2-2596-4E0F-B594-7154894D08FA}" presName="theInnerList" presStyleCnt="0"/>
      <dgm:spPr/>
    </dgm:pt>
    <dgm:pt modelId="{03785698-100D-4DE1-B9BE-375D02E03C84}" type="pres">
      <dgm:prSet presAssocID="{CD152FD5-55B3-45F0-A596-4D12D96598F7}" presName="childNode" presStyleLbl="node1" presStyleIdx="8" presStyleCnt="20" custScaleX="136620" custScaleY="179845">
        <dgm:presLayoutVars>
          <dgm:bulletEnabled val="1"/>
        </dgm:presLayoutVars>
      </dgm:prSet>
      <dgm:spPr/>
    </dgm:pt>
    <dgm:pt modelId="{994B2085-E220-43C6-AD7D-7AF2C631D648}" type="pres">
      <dgm:prSet presAssocID="{CD152FD5-55B3-45F0-A596-4D12D96598F7}" presName="aSpace2" presStyleCnt="0"/>
      <dgm:spPr/>
    </dgm:pt>
    <dgm:pt modelId="{8EAD0770-C7CE-4DF0-B2D4-6D30987F5D1C}" type="pres">
      <dgm:prSet presAssocID="{A07796DF-1A38-4650-9630-79DA9CD4779E}" presName="childNode" presStyleLbl="node1" presStyleIdx="9" presStyleCnt="20" custScaleX="136620" custScaleY="227747">
        <dgm:presLayoutVars>
          <dgm:bulletEnabled val="1"/>
        </dgm:presLayoutVars>
      </dgm:prSet>
      <dgm:spPr/>
    </dgm:pt>
    <dgm:pt modelId="{383EFE3F-4B91-4190-AD23-B23BAFFE0C0F}" type="pres">
      <dgm:prSet presAssocID="{A07796DF-1A38-4650-9630-79DA9CD4779E}" presName="aSpace2" presStyleCnt="0"/>
      <dgm:spPr/>
    </dgm:pt>
    <dgm:pt modelId="{F7EC21BE-3593-4F41-A0CC-61A9E0F1FFE3}" type="pres">
      <dgm:prSet presAssocID="{6BB4CEFC-52B7-4822-8187-9BE1EC209DDC}" presName="childNode" presStyleLbl="node1" presStyleIdx="10" presStyleCnt="20" custScaleX="136620" custScaleY="226323">
        <dgm:presLayoutVars>
          <dgm:bulletEnabled val="1"/>
        </dgm:presLayoutVars>
      </dgm:prSet>
      <dgm:spPr/>
    </dgm:pt>
    <dgm:pt modelId="{8807C683-F9B6-405B-AF20-3BA0B5C49FD2}" type="pres">
      <dgm:prSet presAssocID="{6BB4CEFC-52B7-4822-8187-9BE1EC209DDC}" presName="aSpace2" presStyleCnt="0"/>
      <dgm:spPr/>
    </dgm:pt>
    <dgm:pt modelId="{A63B6CBA-D009-4683-80D6-B5867944BE9B}" type="pres">
      <dgm:prSet presAssocID="{30794626-7501-4FFF-8883-FF3142859DF8}" presName="childNode" presStyleLbl="node1" presStyleIdx="11" presStyleCnt="20" custScaleX="136620" custScaleY="193026">
        <dgm:presLayoutVars>
          <dgm:bulletEnabled val="1"/>
        </dgm:presLayoutVars>
      </dgm:prSet>
      <dgm:spPr/>
    </dgm:pt>
    <dgm:pt modelId="{54D977AD-C853-4CE3-B174-141ABDAF1989}" type="pres">
      <dgm:prSet presAssocID="{DC62BCC2-2596-4E0F-B594-7154894D08FA}" presName="aSpace" presStyleCnt="0"/>
      <dgm:spPr/>
    </dgm:pt>
    <dgm:pt modelId="{60756412-F3C5-4F8A-9F73-E5BDB0CB3959}" type="pres">
      <dgm:prSet presAssocID="{1AE111FC-25A1-4B8D-8E03-83A9BCA79561}" presName="compNode" presStyleCnt="0"/>
      <dgm:spPr/>
    </dgm:pt>
    <dgm:pt modelId="{905DB16B-784C-4C2F-AA5A-A0FEAA0C80DA}" type="pres">
      <dgm:prSet presAssocID="{1AE111FC-25A1-4B8D-8E03-83A9BCA79561}" presName="aNode" presStyleLbl="bgShp" presStyleIdx="3" presStyleCnt="5" custScaleY="84030" custLinFactNeighborX="-144" custLinFactNeighborY="-2895"/>
      <dgm:spPr/>
    </dgm:pt>
    <dgm:pt modelId="{93B67FD8-16EB-45FC-847A-C2FD71331968}" type="pres">
      <dgm:prSet presAssocID="{1AE111FC-25A1-4B8D-8E03-83A9BCA79561}" presName="textNode" presStyleLbl="bgShp" presStyleIdx="3" presStyleCnt="5"/>
      <dgm:spPr/>
    </dgm:pt>
    <dgm:pt modelId="{ED5624EC-768F-4369-ADF8-2A323D5F3F15}" type="pres">
      <dgm:prSet presAssocID="{1AE111FC-25A1-4B8D-8E03-83A9BCA79561}" presName="compChildNode" presStyleCnt="0"/>
      <dgm:spPr/>
    </dgm:pt>
    <dgm:pt modelId="{7596E0A9-987A-42D9-9D16-64640EF7E857}" type="pres">
      <dgm:prSet presAssocID="{1AE111FC-25A1-4B8D-8E03-83A9BCA79561}" presName="theInnerList" presStyleCnt="0"/>
      <dgm:spPr/>
    </dgm:pt>
    <dgm:pt modelId="{BA416290-983A-4996-AF67-885D065E4D15}" type="pres">
      <dgm:prSet presAssocID="{EE479618-418E-4877-9963-7723A205A1A6}" presName="childNode" presStyleLbl="node1" presStyleIdx="12" presStyleCnt="20" custScaleX="136620" custScaleY="159860">
        <dgm:presLayoutVars>
          <dgm:bulletEnabled val="1"/>
        </dgm:presLayoutVars>
      </dgm:prSet>
      <dgm:spPr/>
    </dgm:pt>
    <dgm:pt modelId="{565CF31E-C815-4C64-8D5F-823001ADA242}" type="pres">
      <dgm:prSet presAssocID="{EE479618-418E-4877-9963-7723A205A1A6}" presName="aSpace2" presStyleCnt="0"/>
      <dgm:spPr/>
    </dgm:pt>
    <dgm:pt modelId="{5AF101DB-9FC7-4FC1-A8F4-AD5415785705}" type="pres">
      <dgm:prSet presAssocID="{3A8A3ACF-9873-40BB-8B1F-C1D8E7CFE162}" presName="childNode" presStyleLbl="node1" presStyleIdx="13" presStyleCnt="20" custScaleX="136620" custScaleY="202678">
        <dgm:presLayoutVars>
          <dgm:bulletEnabled val="1"/>
        </dgm:presLayoutVars>
      </dgm:prSet>
      <dgm:spPr/>
    </dgm:pt>
    <dgm:pt modelId="{4276695C-4CE4-4D64-8006-5B9D3B40A0E8}" type="pres">
      <dgm:prSet presAssocID="{3A8A3ACF-9873-40BB-8B1F-C1D8E7CFE162}" presName="aSpace2" presStyleCnt="0"/>
      <dgm:spPr/>
    </dgm:pt>
    <dgm:pt modelId="{88F08115-1C95-465D-905E-665D4D5EEEED}" type="pres">
      <dgm:prSet presAssocID="{CCD5A605-15AD-45D2-933F-2FC44C27AC35}" presName="childNode" presStyleLbl="node1" presStyleIdx="14" presStyleCnt="20" custScaleX="136620" custScaleY="204307">
        <dgm:presLayoutVars>
          <dgm:bulletEnabled val="1"/>
        </dgm:presLayoutVars>
      </dgm:prSet>
      <dgm:spPr/>
    </dgm:pt>
    <dgm:pt modelId="{7A3F908C-0369-45BC-BB3A-74094E3BAAA3}" type="pres">
      <dgm:prSet presAssocID="{CCD5A605-15AD-45D2-933F-2FC44C27AC35}" presName="aSpace2" presStyleCnt="0"/>
      <dgm:spPr/>
    </dgm:pt>
    <dgm:pt modelId="{96C2842F-B8CC-49E5-A94C-0618BC8999BB}" type="pres">
      <dgm:prSet presAssocID="{D1279F10-CDEC-4F09-9484-BD66BDCC7C3C}" presName="childNode" presStyleLbl="node1" presStyleIdx="15" presStyleCnt="20" custScaleX="136620" custScaleY="173096">
        <dgm:presLayoutVars>
          <dgm:bulletEnabled val="1"/>
        </dgm:presLayoutVars>
      </dgm:prSet>
      <dgm:spPr/>
    </dgm:pt>
    <dgm:pt modelId="{6D3CCA6A-D182-4B97-ADB7-A863A66518B0}" type="pres">
      <dgm:prSet presAssocID="{1AE111FC-25A1-4B8D-8E03-83A9BCA79561}" presName="aSpace" presStyleCnt="0"/>
      <dgm:spPr/>
    </dgm:pt>
    <dgm:pt modelId="{12984278-221D-4796-A89F-2242939F6A81}" type="pres">
      <dgm:prSet presAssocID="{75090325-D9A1-449A-BEAB-A910651AB8D0}" presName="compNode" presStyleCnt="0"/>
      <dgm:spPr/>
    </dgm:pt>
    <dgm:pt modelId="{D82E6E91-F1DC-45E8-A047-7D5EC22B6070}" type="pres">
      <dgm:prSet presAssocID="{75090325-D9A1-449A-BEAB-A910651AB8D0}" presName="aNode" presStyleLbl="bgShp" presStyleIdx="4" presStyleCnt="5" custScaleX="125010" custScaleY="84030" custLinFactNeighborX="-144" custLinFactNeighborY="-2895"/>
      <dgm:spPr/>
    </dgm:pt>
    <dgm:pt modelId="{7C22102E-2B9B-45BC-A423-31D34C2E47EE}" type="pres">
      <dgm:prSet presAssocID="{75090325-D9A1-449A-BEAB-A910651AB8D0}" presName="textNode" presStyleLbl="bgShp" presStyleIdx="4" presStyleCnt="5"/>
      <dgm:spPr/>
    </dgm:pt>
    <dgm:pt modelId="{98838932-1493-4A26-AF13-10F72C7305E1}" type="pres">
      <dgm:prSet presAssocID="{75090325-D9A1-449A-BEAB-A910651AB8D0}" presName="compChildNode" presStyleCnt="0"/>
      <dgm:spPr/>
    </dgm:pt>
    <dgm:pt modelId="{504AEACF-B50B-4BBC-BA4F-D180DA562B8B}" type="pres">
      <dgm:prSet presAssocID="{75090325-D9A1-449A-BEAB-A910651AB8D0}" presName="theInnerList" presStyleCnt="0"/>
      <dgm:spPr/>
    </dgm:pt>
    <dgm:pt modelId="{6040BF0D-2C25-4137-BCB7-06F08F1AD8AF}" type="pres">
      <dgm:prSet presAssocID="{3D47B2E3-CE97-413C-8B21-CDDBE98A27EB}" presName="childNode" presStyleLbl="node1" presStyleIdx="16" presStyleCnt="20" custScaleX="170789" custScaleY="114879">
        <dgm:presLayoutVars>
          <dgm:bulletEnabled val="1"/>
        </dgm:presLayoutVars>
      </dgm:prSet>
      <dgm:spPr/>
    </dgm:pt>
    <dgm:pt modelId="{FE10E870-CE70-44C5-B132-B0394D2E8126}" type="pres">
      <dgm:prSet presAssocID="{3D47B2E3-CE97-413C-8B21-CDDBE98A27EB}" presName="aSpace2" presStyleCnt="0"/>
      <dgm:spPr/>
    </dgm:pt>
    <dgm:pt modelId="{72104DDE-6D4A-4C7D-AC68-BFFA870844FD}" type="pres">
      <dgm:prSet presAssocID="{924DC399-2B88-4BB2-954B-849D855DABCF}" presName="childNode" presStyleLbl="node1" presStyleIdx="17" presStyleCnt="20" custScaleX="170789" custScaleY="147078">
        <dgm:presLayoutVars>
          <dgm:bulletEnabled val="1"/>
        </dgm:presLayoutVars>
      </dgm:prSet>
      <dgm:spPr/>
    </dgm:pt>
    <dgm:pt modelId="{D54489D4-F155-4E3F-BEB5-DBD7CA542722}" type="pres">
      <dgm:prSet presAssocID="{924DC399-2B88-4BB2-954B-849D855DABCF}" presName="aSpace2" presStyleCnt="0"/>
      <dgm:spPr/>
    </dgm:pt>
    <dgm:pt modelId="{B7F8448A-6056-44CC-9F69-B41A01835546}" type="pres">
      <dgm:prSet presAssocID="{03044236-DC2C-4033-A201-9252EB99AB09}" presName="childNode" presStyleLbl="node1" presStyleIdx="18" presStyleCnt="20" custScaleX="170792" custScaleY="155638">
        <dgm:presLayoutVars>
          <dgm:bulletEnabled val="1"/>
        </dgm:presLayoutVars>
      </dgm:prSet>
      <dgm:spPr/>
    </dgm:pt>
    <dgm:pt modelId="{B3F9A3C7-4EC8-485A-BA53-10D7D2FC273E}" type="pres">
      <dgm:prSet presAssocID="{03044236-DC2C-4033-A201-9252EB99AB09}" presName="aSpace2" presStyleCnt="0"/>
      <dgm:spPr/>
    </dgm:pt>
    <dgm:pt modelId="{F0F0E3A6-E70A-4980-A117-FE5C6C8E4C63}" type="pres">
      <dgm:prSet presAssocID="{C744F930-3C6B-4586-9308-5A9FF46CB704}" presName="childNode" presStyleLbl="node1" presStyleIdx="19" presStyleCnt="20" custScaleX="170789" custScaleY="132670">
        <dgm:presLayoutVars>
          <dgm:bulletEnabled val="1"/>
        </dgm:presLayoutVars>
      </dgm:prSet>
      <dgm:spPr/>
    </dgm:pt>
  </dgm:ptLst>
  <dgm:cxnLst>
    <dgm:cxn modelId="{568B6105-56CE-40F8-946A-3CD367086352}" srcId="{412B599B-6A4A-46D0-9BC1-B6760E16836F}" destId="{DCAD4E08-F75E-4287-9FCD-65A886E63339}" srcOrd="2" destOrd="0" parTransId="{345546D5-DA9D-48B2-9D59-7D1692CAE70F}" sibTransId="{23B005C5-0D58-4A93-B1DE-CC74951D36FA}"/>
    <dgm:cxn modelId="{E684A909-25A1-46D4-A6AC-72BF572E822A}" srcId="{716A05F5-F536-43DE-879E-DF041D6D3FA4}" destId="{F33AF267-C6A8-4EE0-9659-E600011C173E}" srcOrd="0" destOrd="0" parTransId="{C783D0E3-6BBB-46DF-B7C5-532FE64F18B8}" sibTransId="{05AE493A-4A99-41BE-ABC6-697372CBBD37}"/>
    <dgm:cxn modelId="{DF7E5A14-C323-43F7-90BB-48ABB74E55A6}" srcId="{75090325-D9A1-449A-BEAB-A910651AB8D0}" destId="{03044236-DC2C-4033-A201-9252EB99AB09}" srcOrd="2" destOrd="0" parTransId="{D6CACFC1-BDB8-4132-A275-C29EC573459C}" sibTransId="{0C85C53B-6127-4920-932B-97AEB77C829D}"/>
    <dgm:cxn modelId="{5A5F1E16-EAA6-4BC7-B9D4-007CBF5311ED}" type="presOf" srcId="{48287464-7158-439B-8B9D-3B0355A3095D}" destId="{730FDAFB-D2A3-4229-AC7A-8F703F1D71B5}" srcOrd="0" destOrd="0" presId="urn:microsoft.com/office/officeart/2005/8/layout/lProcess2"/>
    <dgm:cxn modelId="{453F331A-262D-4231-B38D-D0315B875566}" type="presOf" srcId="{3A8A3ACF-9873-40BB-8B1F-C1D8E7CFE162}" destId="{5AF101DB-9FC7-4FC1-A8F4-AD5415785705}" srcOrd="0" destOrd="0" presId="urn:microsoft.com/office/officeart/2005/8/layout/lProcess2"/>
    <dgm:cxn modelId="{C3A05E1F-7E80-492B-A40F-B66E9D5299D2}" srcId="{48287464-7158-439B-8B9D-3B0355A3095D}" destId="{75090325-D9A1-449A-BEAB-A910651AB8D0}" srcOrd="4" destOrd="0" parTransId="{445EEB35-2688-4FEC-8533-72C18673E688}" sibTransId="{E7F97F62-9E14-4EEC-B35C-BEF37981D93B}"/>
    <dgm:cxn modelId="{076C1221-5330-4E06-90A3-0605F847FF3A}" srcId="{1AE111FC-25A1-4B8D-8E03-83A9BCA79561}" destId="{CCD5A605-15AD-45D2-933F-2FC44C27AC35}" srcOrd="2" destOrd="0" parTransId="{3E7626EC-2461-4853-935F-C094EAF7076C}" sibTransId="{A377578E-9899-460D-9012-15B893A00BDC}"/>
    <dgm:cxn modelId="{BE5B9325-EFB1-4CD8-A308-2885DC985BF7}" type="presOf" srcId="{A07796DF-1A38-4650-9630-79DA9CD4779E}" destId="{8EAD0770-C7CE-4DF0-B2D4-6D30987F5D1C}" srcOrd="0" destOrd="0" presId="urn:microsoft.com/office/officeart/2005/8/layout/lProcess2"/>
    <dgm:cxn modelId="{A1088B2D-C134-47CE-BECA-86EE81DC40FC}" type="presOf" srcId="{03044236-DC2C-4033-A201-9252EB99AB09}" destId="{B7F8448A-6056-44CC-9F69-B41A01835546}" srcOrd="0" destOrd="0" presId="urn:microsoft.com/office/officeart/2005/8/layout/lProcess2"/>
    <dgm:cxn modelId="{42859131-ABE9-4B35-9FEC-BB43C0CB8991}" type="presOf" srcId="{75090325-D9A1-449A-BEAB-A910651AB8D0}" destId="{D82E6E91-F1DC-45E8-A047-7D5EC22B6070}" srcOrd="0" destOrd="0" presId="urn:microsoft.com/office/officeart/2005/8/layout/lProcess2"/>
    <dgm:cxn modelId="{89020D33-D8EE-46F4-8D54-A6793D491F34}" type="presOf" srcId="{CD152FD5-55B3-45F0-A596-4D12D96598F7}" destId="{03785698-100D-4DE1-B9BE-375D02E03C84}" srcOrd="0" destOrd="0" presId="urn:microsoft.com/office/officeart/2005/8/layout/lProcess2"/>
    <dgm:cxn modelId="{ABFFEE37-6D7E-4C09-83FB-8FC3AFA81174}" srcId="{48287464-7158-439B-8B9D-3B0355A3095D}" destId="{1AE111FC-25A1-4B8D-8E03-83A9BCA79561}" srcOrd="3" destOrd="0" parTransId="{3C2E850F-0121-4D31-8581-B3EF5E94D868}" sibTransId="{D369341F-F9E2-4D29-A862-129704BC83E5}"/>
    <dgm:cxn modelId="{7191D939-20BA-45F0-8A27-449C321B15D5}" type="presOf" srcId="{924DC399-2B88-4BB2-954B-849D855DABCF}" destId="{72104DDE-6D4A-4C7D-AC68-BFFA870844FD}" srcOrd="0" destOrd="0" presId="urn:microsoft.com/office/officeart/2005/8/layout/lProcess2"/>
    <dgm:cxn modelId="{2E95133F-6E39-4FD1-8A55-BE40CF6A3ADB}" srcId="{716A05F5-F536-43DE-879E-DF041D6D3FA4}" destId="{9A124CA3-8451-402C-AC46-8F0DECF43B01}" srcOrd="3" destOrd="0" parTransId="{93F7B850-81DB-4786-9E1F-2D414EA47460}" sibTransId="{1EC43150-10BD-41EC-B1D0-99D6B7DBC4E9}"/>
    <dgm:cxn modelId="{AFF6EF40-7981-4104-9B90-6046CE4A9CD7}" type="presOf" srcId="{D1279F10-CDEC-4F09-9484-BD66BDCC7C3C}" destId="{96C2842F-B8CC-49E5-A94C-0618BC8999BB}" srcOrd="0" destOrd="0" presId="urn:microsoft.com/office/officeart/2005/8/layout/lProcess2"/>
    <dgm:cxn modelId="{FE01735D-D78D-4246-9C48-AC605F05EA5B}" type="presOf" srcId="{1AE111FC-25A1-4B8D-8E03-83A9BCA79561}" destId="{93B67FD8-16EB-45FC-847A-C2FD71331968}" srcOrd="1" destOrd="0" presId="urn:microsoft.com/office/officeart/2005/8/layout/lProcess2"/>
    <dgm:cxn modelId="{73EE2345-B18A-4D6E-A037-D14187E87B65}" type="presOf" srcId="{EE479618-418E-4877-9963-7723A205A1A6}" destId="{BA416290-983A-4996-AF67-885D065E4D15}" srcOrd="0" destOrd="0" presId="urn:microsoft.com/office/officeart/2005/8/layout/lProcess2"/>
    <dgm:cxn modelId="{B108BB66-1177-4672-84D1-C249BAA3482A}" type="presOf" srcId="{DC62BCC2-2596-4E0F-B594-7154894D08FA}" destId="{C39FB6B5-B0CB-4756-B56B-8DD29B44FABD}" srcOrd="1" destOrd="0" presId="urn:microsoft.com/office/officeart/2005/8/layout/lProcess2"/>
    <dgm:cxn modelId="{C29BC44C-20EA-4BC1-8877-599A35561D0A}" srcId="{DC62BCC2-2596-4E0F-B594-7154894D08FA}" destId="{CD152FD5-55B3-45F0-A596-4D12D96598F7}" srcOrd="0" destOrd="0" parTransId="{382017DB-DDCC-4D51-8C9C-D83B47C73734}" sibTransId="{296658AF-EA6E-4A85-91FF-D33700CF583E}"/>
    <dgm:cxn modelId="{AE7B124D-CCFA-42E1-AB06-B56B1895CF9D}" srcId="{412B599B-6A4A-46D0-9BC1-B6760E16836F}" destId="{8101E666-5712-40E6-A401-3181865A1B8A}" srcOrd="3" destOrd="0" parTransId="{8C432F4D-70D9-4E7C-A7BE-F6A8C9AD4FB0}" sibTransId="{FA1580DB-838B-4E19-850A-BDB537B0D9DB}"/>
    <dgm:cxn modelId="{9F270750-65D5-410B-BFB4-D07492364952}" srcId="{716A05F5-F536-43DE-879E-DF041D6D3FA4}" destId="{EF8A5476-CF35-4178-9834-2C88860B129A}" srcOrd="1" destOrd="0" parTransId="{C9E2237B-BC93-490F-91A6-A45A2F92C051}" sibTransId="{E10BE634-16FD-4EE6-B17B-068DAE64EF8D}"/>
    <dgm:cxn modelId="{47501655-17CE-4019-9A1D-5C1D5EF6BD7B}" type="presOf" srcId="{EF8A5476-CF35-4178-9834-2C88860B129A}" destId="{8F3399EB-E931-4D93-BC00-2C827BA51DE2}" srcOrd="0" destOrd="0" presId="urn:microsoft.com/office/officeart/2005/8/layout/lProcess2"/>
    <dgm:cxn modelId="{7050628D-45CA-48CA-A9F2-93A6B7AC8BEA}" srcId="{1AE111FC-25A1-4B8D-8E03-83A9BCA79561}" destId="{D1279F10-CDEC-4F09-9484-BD66BDCC7C3C}" srcOrd="3" destOrd="0" parTransId="{C6024F24-92C3-4397-A429-E32C0699DD5D}" sibTransId="{83776017-749A-48C5-ABD3-BEB27EF54521}"/>
    <dgm:cxn modelId="{1CE5E893-28B0-437F-A9ED-BD73C76BF533}" type="presOf" srcId="{A3A6D480-5E1C-4BBA-832E-A62AD0BEBBFE}" destId="{CD1AFE6C-E964-4093-92F8-501D03D430E1}" srcOrd="0" destOrd="0" presId="urn:microsoft.com/office/officeart/2005/8/layout/lProcess2"/>
    <dgm:cxn modelId="{2AEA7696-3B4C-4CB6-8F48-4DD3990398C8}" type="presOf" srcId="{9A124CA3-8451-402C-AC46-8F0DECF43B01}" destId="{4266F0AF-2DEE-4492-B5D6-7C71E30A0229}" srcOrd="0" destOrd="0" presId="urn:microsoft.com/office/officeart/2005/8/layout/lProcess2"/>
    <dgm:cxn modelId="{C181A997-AB69-40EE-9FF8-854CD634BB5F}" type="presOf" srcId="{CCD5A605-15AD-45D2-933F-2FC44C27AC35}" destId="{88F08115-1C95-465D-905E-665D4D5EEEED}" srcOrd="0" destOrd="0" presId="urn:microsoft.com/office/officeart/2005/8/layout/lProcess2"/>
    <dgm:cxn modelId="{07021599-9F03-40A6-9876-9C8203C02B58}" srcId="{1AE111FC-25A1-4B8D-8E03-83A9BCA79561}" destId="{EE479618-418E-4877-9963-7723A205A1A6}" srcOrd="0" destOrd="0" parTransId="{D84E29A6-5EA1-4F54-B92A-47D9BF6EFF6D}" sibTransId="{1941F65A-8FD0-4882-B1C1-2E7F977E6045}"/>
    <dgm:cxn modelId="{9B6DCEA4-769E-4192-BDFB-00D47596ABBF}" type="presOf" srcId="{380C692E-A717-4737-8419-2AB85F722630}" destId="{2AFB8C7C-7AED-4AA0-AB6A-8CFF4DF73009}" srcOrd="0" destOrd="0" presId="urn:microsoft.com/office/officeart/2005/8/layout/lProcess2"/>
    <dgm:cxn modelId="{2BB077A8-8EF2-4DDF-AF6D-8C878680F3FA}" srcId="{412B599B-6A4A-46D0-9BC1-B6760E16836F}" destId="{6533CB3D-6616-434A-BCD8-C8E65DBBB1B0}" srcOrd="1" destOrd="0" parTransId="{0D9A9368-3F06-4CF1-AF77-C7345F08B626}" sibTransId="{34D0264B-EB1E-4263-A6F7-D2DADEF9A4B4}"/>
    <dgm:cxn modelId="{835EDFAE-4EB4-4304-83F8-8E4BF5BD3473}" srcId="{DC62BCC2-2596-4E0F-B594-7154894D08FA}" destId="{A07796DF-1A38-4650-9630-79DA9CD4779E}" srcOrd="1" destOrd="0" parTransId="{B8B809F6-E5DF-4954-9DB4-020A2B6AE397}" sibTransId="{6D64B302-DEFC-435A-9638-E29F7DAF62DF}"/>
    <dgm:cxn modelId="{A74826B3-A349-43D1-9898-F8242A58FEA5}" type="presOf" srcId="{412B599B-6A4A-46D0-9BC1-B6760E16836F}" destId="{EDD8BE86-97F9-4197-81E7-AB92575F9A62}" srcOrd="1" destOrd="0" presId="urn:microsoft.com/office/officeart/2005/8/layout/lProcess2"/>
    <dgm:cxn modelId="{D0C70EB6-922A-4B41-BE8A-989843D48CC1}" type="presOf" srcId="{75090325-D9A1-449A-BEAB-A910651AB8D0}" destId="{7C22102E-2B9B-45BC-A423-31D34C2E47EE}" srcOrd="1" destOrd="0" presId="urn:microsoft.com/office/officeart/2005/8/layout/lProcess2"/>
    <dgm:cxn modelId="{F93DE9B7-11BF-475E-ACEC-5C9FE0EB951D}" type="presOf" srcId="{716A05F5-F536-43DE-879E-DF041D6D3FA4}" destId="{2A52FF91-6450-4031-BA4B-0213C16A37B0}" srcOrd="0" destOrd="0" presId="urn:microsoft.com/office/officeart/2005/8/layout/lProcess2"/>
    <dgm:cxn modelId="{DF4206BB-9D20-4C25-A166-CE3ED4C9F138}" type="presOf" srcId="{3D47B2E3-CE97-413C-8B21-CDDBE98A27EB}" destId="{6040BF0D-2C25-4137-BCB7-06F08F1AD8AF}" srcOrd="0" destOrd="0" presId="urn:microsoft.com/office/officeart/2005/8/layout/lProcess2"/>
    <dgm:cxn modelId="{A6CE5CBB-E550-441E-B100-5DE1CDA1BF7C}" srcId="{48287464-7158-439B-8B9D-3B0355A3095D}" destId="{412B599B-6A4A-46D0-9BC1-B6760E16836F}" srcOrd="0" destOrd="0" parTransId="{43A866BC-8D53-4D65-9C64-FA7E3FE617F0}" sibTransId="{6CBE3A6D-2EB2-4BF5-B395-3CEF1EE994D8}"/>
    <dgm:cxn modelId="{9C878ABE-7DB8-410E-8A2A-5B763094A50F}" type="presOf" srcId="{1AE111FC-25A1-4B8D-8E03-83A9BCA79561}" destId="{905DB16B-784C-4C2F-AA5A-A0FEAA0C80DA}" srcOrd="0" destOrd="0" presId="urn:microsoft.com/office/officeart/2005/8/layout/lProcess2"/>
    <dgm:cxn modelId="{70D959C3-89BF-462F-AA9B-0890A2C9FF7C}" srcId="{412B599B-6A4A-46D0-9BC1-B6760E16836F}" destId="{380C692E-A717-4737-8419-2AB85F722630}" srcOrd="0" destOrd="0" parTransId="{36ACCBCD-0699-4170-B4A4-F64C0CFCB6C6}" sibTransId="{41F2791F-CFE5-4C80-9B26-5489FE173D91}"/>
    <dgm:cxn modelId="{D5C044CA-19A6-46B8-8E77-58D33035AD16}" srcId="{DC62BCC2-2596-4E0F-B594-7154894D08FA}" destId="{6BB4CEFC-52B7-4822-8187-9BE1EC209DDC}" srcOrd="2" destOrd="0" parTransId="{DC392C33-8E4A-4BA8-B11D-2A80D6D46E82}" sibTransId="{5D0F587B-E9C1-4E10-A77C-D2D8C8BED236}"/>
    <dgm:cxn modelId="{7391B0CA-1706-4F69-93FF-7563A2C7F559}" type="presOf" srcId="{C744F930-3C6B-4586-9308-5A9FF46CB704}" destId="{F0F0E3A6-E70A-4980-A117-FE5C6C8E4C63}" srcOrd="0" destOrd="0" presId="urn:microsoft.com/office/officeart/2005/8/layout/lProcess2"/>
    <dgm:cxn modelId="{5821B6CF-DFB3-4304-B9AC-E606A02E10DE}" type="presOf" srcId="{30794626-7501-4FFF-8883-FF3142859DF8}" destId="{A63B6CBA-D009-4683-80D6-B5867944BE9B}" srcOrd="0" destOrd="0" presId="urn:microsoft.com/office/officeart/2005/8/layout/lProcess2"/>
    <dgm:cxn modelId="{E84227DB-88BE-4D23-99CC-E578B66D382C}" type="presOf" srcId="{F33AF267-C6A8-4EE0-9659-E600011C173E}" destId="{D0FD81F3-DD92-4E7E-81C9-104773E2D193}" srcOrd="0" destOrd="0" presId="urn:microsoft.com/office/officeart/2005/8/layout/lProcess2"/>
    <dgm:cxn modelId="{506087DC-6865-47BB-BF66-8E7F8026DA02}" srcId="{75090325-D9A1-449A-BEAB-A910651AB8D0}" destId="{924DC399-2B88-4BB2-954B-849D855DABCF}" srcOrd="1" destOrd="0" parTransId="{086D21CF-5560-4FFB-9532-E3FBC8CAEE9B}" sibTransId="{E3AD0C92-531C-4750-B6D0-3AD6088CDDB6}"/>
    <dgm:cxn modelId="{274AA9DC-F08A-45C9-9508-D274E74AFE7A}" srcId="{1AE111FC-25A1-4B8D-8E03-83A9BCA79561}" destId="{3A8A3ACF-9873-40BB-8B1F-C1D8E7CFE162}" srcOrd="1" destOrd="0" parTransId="{CA7A79D6-2A81-4724-ACB9-94601B35C5D7}" sibTransId="{BCF88100-28F2-4563-9710-C50854F2F96E}"/>
    <dgm:cxn modelId="{D8FA1AE3-C136-4393-871E-F3A2AE0009DC}" srcId="{716A05F5-F536-43DE-879E-DF041D6D3FA4}" destId="{A3A6D480-5E1C-4BBA-832E-A62AD0BEBBFE}" srcOrd="2" destOrd="0" parTransId="{AAA5114D-6EAB-42FE-BD6A-5264DC53942C}" sibTransId="{2B6A6106-CCF0-48B6-ABFB-B8BA51BD1479}"/>
    <dgm:cxn modelId="{B163CCE3-3E66-49A9-8739-8717EFB01AC6}" type="presOf" srcId="{DC62BCC2-2596-4E0F-B594-7154894D08FA}" destId="{96F31EBE-C557-4596-BB0F-A566D9DB1917}" srcOrd="0" destOrd="0" presId="urn:microsoft.com/office/officeart/2005/8/layout/lProcess2"/>
    <dgm:cxn modelId="{4077D9E4-45B9-45E5-B8C1-0CAA88BB3037}" type="presOf" srcId="{6533CB3D-6616-434A-BCD8-C8E65DBBB1B0}" destId="{61815520-54EC-4A9E-BDA1-761FAA83D7E1}" srcOrd="0" destOrd="0" presId="urn:microsoft.com/office/officeart/2005/8/layout/lProcess2"/>
    <dgm:cxn modelId="{09C233ED-3CBE-4B05-B9E6-0E66849639C9}" srcId="{48287464-7158-439B-8B9D-3B0355A3095D}" destId="{DC62BCC2-2596-4E0F-B594-7154894D08FA}" srcOrd="2" destOrd="0" parTransId="{62567FE6-7BEC-4ECE-8EDC-DC5058D68906}" sibTransId="{21CEAA13-AE63-4863-9E4E-C6478AAFD78D}"/>
    <dgm:cxn modelId="{537338ED-32E2-4219-B1E8-B3D7EAF7594B}" srcId="{48287464-7158-439B-8B9D-3B0355A3095D}" destId="{716A05F5-F536-43DE-879E-DF041D6D3FA4}" srcOrd="1" destOrd="0" parTransId="{D135CE39-FFB5-4747-AA24-065E0EB2DA6B}" sibTransId="{7F611FCE-C6AD-4404-A759-51F65AA99AF9}"/>
    <dgm:cxn modelId="{70E7D9EF-7B59-4503-8F39-81C6AD92FD4F}" srcId="{DC62BCC2-2596-4E0F-B594-7154894D08FA}" destId="{30794626-7501-4FFF-8883-FF3142859DF8}" srcOrd="3" destOrd="0" parTransId="{F82C7D12-50AD-40BE-B606-D8F3F91CDE6A}" sibTransId="{9195E81A-B63D-481E-A297-121E632E68B9}"/>
    <dgm:cxn modelId="{A038D6F0-B9B8-4B04-95BB-907F29FDB3DD}" type="presOf" srcId="{6BB4CEFC-52B7-4822-8187-9BE1EC209DDC}" destId="{F7EC21BE-3593-4F41-A0CC-61A9E0F1FFE3}" srcOrd="0" destOrd="0" presId="urn:microsoft.com/office/officeart/2005/8/layout/lProcess2"/>
    <dgm:cxn modelId="{B0B705F6-C2A1-4DAA-AB96-7FA0D8252C20}" srcId="{75090325-D9A1-449A-BEAB-A910651AB8D0}" destId="{C744F930-3C6B-4586-9308-5A9FF46CB704}" srcOrd="3" destOrd="0" parTransId="{A952439C-8572-4D27-878C-438BD78017D1}" sibTransId="{318CF39F-6037-41F6-AAB8-034F8DE78655}"/>
    <dgm:cxn modelId="{7AC243F7-CF2E-4018-8224-AB6EB02C17B6}" srcId="{75090325-D9A1-449A-BEAB-A910651AB8D0}" destId="{3D47B2E3-CE97-413C-8B21-CDDBE98A27EB}" srcOrd="0" destOrd="0" parTransId="{99A3C815-77A2-445D-B071-780F74EC6749}" sibTransId="{B374DEF0-47C4-4C70-AD24-BFFE923A5837}"/>
    <dgm:cxn modelId="{0944E7FA-9289-42B2-9C57-8738039FACF4}" type="presOf" srcId="{8101E666-5712-40E6-A401-3181865A1B8A}" destId="{2799D220-6AF8-4687-B7FA-D40D93A57EB6}" srcOrd="0" destOrd="0" presId="urn:microsoft.com/office/officeart/2005/8/layout/lProcess2"/>
    <dgm:cxn modelId="{39FD93FD-B078-47B9-9D4C-470FAAEF1A3A}" type="presOf" srcId="{DCAD4E08-F75E-4287-9FCD-65A886E63339}" destId="{4C59BD33-72B3-492C-A8B2-47B7165BD148}" srcOrd="0" destOrd="0" presId="urn:microsoft.com/office/officeart/2005/8/layout/lProcess2"/>
    <dgm:cxn modelId="{AA0034FF-86FA-4C08-A0C7-2B633D0BD9EE}" type="presOf" srcId="{716A05F5-F536-43DE-879E-DF041D6D3FA4}" destId="{6DCA3D4A-2A8A-41AD-B20B-48D88EB027CF}" srcOrd="1" destOrd="0" presId="urn:microsoft.com/office/officeart/2005/8/layout/lProcess2"/>
    <dgm:cxn modelId="{EAB8C8FF-120B-4A14-AEAE-1E93299D8CF6}" type="presOf" srcId="{412B599B-6A4A-46D0-9BC1-B6760E16836F}" destId="{FA89D5D1-74BB-45A7-9ABF-BA0853DFBBFD}" srcOrd="0" destOrd="0" presId="urn:microsoft.com/office/officeart/2005/8/layout/lProcess2"/>
    <dgm:cxn modelId="{AEB7B94A-0AE2-4735-A548-EF74E514170C}" type="presParOf" srcId="{730FDAFB-D2A3-4229-AC7A-8F703F1D71B5}" destId="{4BF8CB8B-B67C-4605-B8FB-5F19D8209EDE}" srcOrd="0" destOrd="0" presId="urn:microsoft.com/office/officeart/2005/8/layout/lProcess2"/>
    <dgm:cxn modelId="{91264ED8-3E42-4A88-9915-CC96F09D4F22}" type="presParOf" srcId="{4BF8CB8B-B67C-4605-B8FB-5F19D8209EDE}" destId="{FA89D5D1-74BB-45A7-9ABF-BA0853DFBBFD}" srcOrd="0" destOrd="0" presId="urn:microsoft.com/office/officeart/2005/8/layout/lProcess2"/>
    <dgm:cxn modelId="{D7CBF158-0711-499E-BFA6-F191CF19970B}" type="presParOf" srcId="{4BF8CB8B-B67C-4605-B8FB-5F19D8209EDE}" destId="{EDD8BE86-97F9-4197-81E7-AB92575F9A62}" srcOrd="1" destOrd="0" presId="urn:microsoft.com/office/officeart/2005/8/layout/lProcess2"/>
    <dgm:cxn modelId="{EBE51032-C900-429B-8ECB-6A3A46BDF45B}" type="presParOf" srcId="{4BF8CB8B-B67C-4605-B8FB-5F19D8209EDE}" destId="{EE58797F-7171-4A58-A889-D223BCFE9E97}" srcOrd="2" destOrd="0" presId="urn:microsoft.com/office/officeart/2005/8/layout/lProcess2"/>
    <dgm:cxn modelId="{279D9D98-AEA4-4AF6-9FDE-2B20DF3E8F39}" type="presParOf" srcId="{EE58797F-7171-4A58-A889-D223BCFE9E97}" destId="{5418104D-22A3-4033-A910-389EBA3DF987}" srcOrd="0" destOrd="0" presId="urn:microsoft.com/office/officeart/2005/8/layout/lProcess2"/>
    <dgm:cxn modelId="{93B25042-EDFE-4485-88A3-1092611EE92E}" type="presParOf" srcId="{5418104D-22A3-4033-A910-389EBA3DF987}" destId="{2AFB8C7C-7AED-4AA0-AB6A-8CFF4DF73009}" srcOrd="0" destOrd="0" presId="urn:microsoft.com/office/officeart/2005/8/layout/lProcess2"/>
    <dgm:cxn modelId="{7553C173-F303-4184-BCB7-408BD03554E2}" type="presParOf" srcId="{5418104D-22A3-4033-A910-389EBA3DF987}" destId="{9B05BF81-7300-4568-A110-FDC676222B55}" srcOrd="1" destOrd="0" presId="urn:microsoft.com/office/officeart/2005/8/layout/lProcess2"/>
    <dgm:cxn modelId="{EEE333B3-5C81-487B-9EB7-E619E0C27C1F}" type="presParOf" srcId="{5418104D-22A3-4033-A910-389EBA3DF987}" destId="{61815520-54EC-4A9E-BDA1-761FAA83D7E1}" srcOrd="2" destOrd="0" presId="urn:microsoft.com/office/officeart/2005/8/layout/lProcess2"/>
    <dgm:cxn modelId="{F7043654-FB4D-4192-806E-0FD4DC08374B}" type="presParOf" srcId="{5418104D-22A3-4033-A910-389EBA3DF987}" destId="{BB268098-1DD3-4608-801A-38B615A68AB6}" srcOrd="3" destOrd="0" presId="urn:microsoft.com/office/officeart/2005/8/layout/lProcess2"/>
    <dgm:cxn modelId="{92A26F12-9D81-41B4-AB53-A2182A90774F}" type="presParOf" srcId="{5418104D-22A3-4033-A910-389EBA3DF987}" destId="{4C59BD33-72B3-492C-A8B2-47B7165BD148}" srcOrd="4" destOrd="0" presId="urn:microsoft.com/office/officeart/2005/8/layout/lProcess2"/>
    <dgm:cxn modelId="{9706EADB-EF83-4C89-BAB7-12984A9E59EF}" type="presParOf" srcId="{5418104D-22A3-4033-A910-389EBA3DF987}" destId="{44D73C7D-99E2-4136-99D0-ACEA07DFBA14}" srcOrd="5" destOrd="0" presId="urn:microsoft.com/office/officeart/2005/8/layout/lProcess2"/>
    <dgm:cxn modelId="{DB7C1161-A208-44C3-A5E2-D22C79FFCA48}" type="presParOf" srcId="{5418104D-22A3-4033-A910-389EBA3DF987}" destId="{2799D220-6AF8-4687-B7FA-D40D93A57EB6}" srcOrd="6" destOrd="0" presId="urn:microsoft.com/office/officeart/2005/8/layout/lProcess2"/>
    <dgm:cxn modelId="{80139C84-7354-42FA-9570-9264B3B73021}" type="presParOf" srcId="{730FDAFB-D2A3-4229-AC7A-8F703F1D71B5}" destId="{3AEB30E4-EC52-4D35-AAC1-CBA644249394}" srcOrd="1" destOrd="0" presId="urn:microsoft.com/office/officeart/2005/8/layout/lProcess2"/>
    <dgm:cxn modelId="{181A1F52-EFF0-4273-839D-605A8141C9B9}" type="presParOf" srcId="{730FDAFB-D2A3-4229-AC7A-8F703F1D71B5}" destId="{BE715981-2CC8-48E1-80DF-F996A9A62347}" srcOrd="2" destOrd="0" presId="urn:microsoft.com/office/officeart/2005/8/layout/lProcess2"/>
    <dgm:cxn modelId="{3DD040B9-39B2-42D6-BDC8-D768D8740F82}" type="presParOf" srcId="{BE715981-2CC8-48E1-80DF-F996A9A62347}" destId="{2A52FF91-6450-4031-BA4B-0213C16A37B0}" srcOrd="0" destOrd="0" presId="urn:microsoft.com/office/officeart/2005/8/layout/lProcess2"/>
    <dgm:cxn modelId="{DA9D5A04-3DD5-4913-8992-2FC749CAB458}" type="presParOf" srcId="{BE715981-2CC8-48E1-80DF-F996A9A62347}" destId="{6DCA3D4A-2A8A-41AD-B20B-48D88EB027CF}" srcOrd="1" destOrd="0" presId="urn:microsoft.com/office/officeart/2005/8/layout/lProcess2"/>
    <dgm:cxn modelId="{D73228D2-4D41-49A3-83CD-5A3066C45D5A}" type="presParOf" srcId="{BE715981-2CC8-48E1-80DF-F996A9A62347}" destId="{5404A7E4-37DA-4D75-ABBB-EA4F6FEFE8D8}" srcOrd="2" destOrd="0" presId="urn:microsoft.com/office/officeart/2005/8/layout/lProcess2"/>
    <dgm:cxn modelId="{C26D8FBD-1B77-4C38-A560-B4427F8149A5}" type="presParOf" srcId="{5404A7E4-37DA-4D75-ABBB-EA4F6FEFE8D8}" destId="{A9B6EB03-615E-42CB-98DA-5081234E1E6C}" srcOrd="0" destOrd="0" presId="urn:microsoft.com/office/officeart/2005/8/layout/lProcess2"/>
    <dgm:cxn modelId="{4F2F3D49-DEA2-47F9-9D87-27D514046C03}" type="presParOf" srcId="{A9B6EB03-615E-42CB-98DA-5081234E1E6C}" destId="{D0FD81F3-DD92-4E7E-81C9-104773E2D193}" srcOrd="0" destOrd="0" presId="urn:microsoft.com/office/officeart/2005/8/layout/lProcess2"/>
    <dgm:cxn modelId="{1B05755A-93A6-4E63-95EA-B5BD674825E4}" type="presParOf" srcId="{A9B6EB03-615E-42CB-98DA-5081234E1E6C}" destId="{F6B40892-74AA-4332-8D4A-3D39C26B643D}" srcOrd="1" destOrd="0" presId="urn:microsoft.com/office/officeart/2005/8/layout/lProcess2"/>
    <dgm:cxn modelId="{FF1C1BDF-641C-4196-B7CF-EB5B4AE8B3BE}" type="presParOf" srcId="{A9B6EB03-615E-42CB-98DA-5081234E1E6C}" destId="{8F3399EB-E931-4D93-BC00-2C827BA51DE2}" srcOrd="2" destOrd="0" presId="urn:microsoft.com/office/officeart/2005/8/layout/lProcess2"/>
    <dgm:cxn modelId="{863FCE2F-B6B4-4D8F-8C14-6410AB634C6E}" type="presParOf" srcId="{A9B6EB03-615E-42CB-98DA-5081234E1E6C}" destId="{854FA5B2-BD05-4D57-8A9A-132B2D2D584E}" srcOrd="3" destOrd="0" presId="urn:microsoft.com/office/officeart/2005/8/layout/lProcess2"/>
    <dgm:cxn modelId="{579D73D9-9079-4EB7-AC43-93E7D5A09FD4}" type="presParOf" srcId="{A9B6EB03-615E-42CB-98DA-5081234E1E6C}" destId="{CD1AFE6C-E964-4093-92F8-501D03D430E1}" srcOrd="4" destOrd="0" presId="urn:microsoft.com/office/officeart/2005/8/layout/lProcess2"/>
    <dgm:cxn modelId="{61367B45-0149-47F4-AE95-34579EAD71DC}" type="presParOf" srcId="{A9B6EB03-615E-42CB-98DA-5081234E1E6C}" destId="{47A2525F-A891-4D4D-A31F-A37E7FE4AD2D}" srcOrd="5" destOrd="0" presId="urn:microsoft.com/office/officeart/2005/8/layout/lProcess2"/>
    <dgm:cxn modelId="{32BF09BA-CBEA-4017-8A3B-A461A53E1742}" type="presParOf" srcId="{A9B6EB03-615E-42CB-98DA-5081234E1E6C}" destId="{4266F0AF-2DEE-4492-B5D6-7C71E30A0229}" srcOrd="6" destOrd="0" presId="urn:microsoft.com/office/officeart/2005/8/layout/lProcess2"/>
    <dgm:cxn modelId="{FDAB4211-B6CC-4C4F-880C-8561BB60BAB8}" type="presParOf" srcId="{730FDAFB-D2A3-4229-AC7A-8F703F1D71B5}" destId="{5A64A29F-083C-4B10-9370-0397F5CFF8FE}" srcOrd="3" destOrd="0" presId="urn:microsoft.com/office/officeart/2005/8/layout/lProcess2"/>
    <dgm:cxn modelId="{C6CBB69A-6DB3-4042-9B37-7626F29385A2}" type="presParOf" srcId="{730FDAFB-D2A3-4229-AC7A-8F703F1D71B5}" destId="{7B00D4BF-6659-4734-B067-12C3C7CAAE53}" srcOrd="4" destOrd="0" presId="urn:microsoft.com/office/officeart/2005/8/layout/lProcess2"/>
    <dgm:cxn modelId="{09457024-CCA0-41F9-9FA7-6D2375A82E5E}" type="presParOf" srcId="{7B00D4BF-6659-4734-B067-12C3C7CAAE53}" destId="{96F31EBE-C557-4596-BB0F-A566D9DB1917}" srcOrd="0" destOrd="0" presId="urn:microsoft.com/office/officeart/2005/8/layout/lProcess2"/>
    <dgm:cxn modelId="{AEBDD6EC-C252-4CD0-8F7D-C858760EB868}" type="presParOf" srcId="{7B00D4BF-6659-4734-B067-12C3C7CAAE53}" destId="{C39FB6B5-B0CB-4756-B56B-8DD29B44FABD}" srcOrd="1" destOrd="0" presId="urn:microsoft.com/office/officeart/2005/8/layout/lProcess2"/>
    <dgm:cxn modelId="{D8C0E461-F821-4AE8-A921-36CCAB54B462}" type="presParOf" srcId="{7B00D4BF-6659-4734-B067-12C3C7CAAE53}" destId="{690B7A75-52D0-4C1C-8474-FD35E7CD90B6}" srcOrd="2" destOrd="0" presId="urn:microsoft.com/office/officeart/2005/8/layout/lProcess2"/>
    <dgm:cxn modelId="{484E903E-E2AE-4486-BC86-D64201CABE98}" type="presParOf" srcId="{690B7A75-52D0-4C1C-8474-FD35E7CD90B6}" destId="{5DBEA9A4-A1DB-4D38-B8E7-A195D096D011}" srcOrd="0" destOrd="0" presId="urn:microsoft.com/office/officeart/2005/8/layout/lProcess2"/>
    <dgm:cxn modelId="{7683B53F-6828-4164-95B2-C3A09AEFC519}" type="presParOf" srcId="{5DBEA9A4-A1DB-4D38-B8E7-A195D096D011}" destId="{03785698-100D-4DE1-B9BE-375D02E03C84}" srcOrd="0" destOrd="0" presId="urn:microsoft.com/office/officeart/2005/8/layout/lProcess2"/>
    <dgm:cxn modelId="{C68A2153-6662-447C-97D3-A60C48AB7D67}" type="presParOf" srcId="{5DBEA9A4-A1DB-4D38-B8E7-A195D096D011}" destId="{994B2085-E220-43C6-AD7D-7AF2C631D648}" srcOrd="1" destOrd="0" presId="urn:microsoft.com/office/officeart/2005/8/layout/lProcess2"/>
    <dgm:cxn modelId="{D8896976-E542-4457-836B-F8CF1A978A0B}" type="presParOf" srcId="{5DBEA9A4-A1DB-4D38-B8E7-A195D096D011}" destId="{8EAD0770-C7CE-4DF0-B2D4-6D30987F5D1C}" srcOrd="2" destOrd="0" presId="urn:microsoft.com/office/officeart/2005/8/layout/lProcess2"/>
    <dgm:cxn modelId="{370B66BB-E93D-4CC3-8BC3-00DC6A3117BF}" type="presParOf" srcId="{5DBEA9A4-A1DB-4D38-B8E7-A195D096D011}" destId="{383EFE3F-4B91-4190-AD23-B23BAFFE0C0F}" srcOrd="3" destOrd="0" presId="urn:microsoft.com/office/officeart/2005/8/layout/lProcess2"/>
    <dgm:cxn modelId="{84C80DF5-47F3-4F6D-8C56-1C716A1D07A3}" type="presParOf" srcId="{5DBEA9A4-A1DB-4D38-B8E7-A195D096D011}" destId="{F7EC21BE-3593-4F41-A0CC-61A9E0F1FFE3}" srcOrd="4" destOrd="0" presId="urn:microsoft.com/office/officeart/2005/8/layout/lProcess2"/>
    <dgm:cxn modelId="{8876DA35-0E42-4F58-97AD-2F03E8EF24C6}" type="presParOf" srcId="{5DBEA9A4-A1DB-4D38-B8E7-A195D096D011}" destId="{8807C683-F9B6-405B-AF20-3BA0B5C49FD2}" srcOrd="5" destOrd="0" presId="urn:microsoft.com/office/officeart/2005/8/layout/lProcess2"/>
    <dgm:cxn modelId="{3646DB2A-5132-41F9-9525-2065595A8F96}" type="presParOf" srcId="{5DBEA9A4-A1DB-4D38-B8E7-A195D096D011}" destId="{A63B6CBA-D009-4683-80D6-B5867944BE9B}" srcOrd="6" destOrd="0" presId="urn:microsoft.com/office/officeart/2005/8/layout/lProcess2"/>
    <dgm:cxn modelId="{159BAE05-5289-440E-996D-A12D72470983}" type="presParOf" srcId="{730FDAFB-D2A3-4229-AC7A-8F703F1D71B5}" destId="{54D977AD-C853-4CE3-B174-141ABDAF1989}" srcOrd="5" destOrd="0" presId="urn:microsoft.com/office/officeart/2005/8/layout/lProcess2"/>
    <dgm:cxn modelId="{B622CC76-012A-42C4-A21F-3CC755EE390D}" type="presParOf" srcId="{730FDAFB-D2A3-4229-AC7A-8F703F1D71B5}" destId="{60756412-F3C5-4F8A-9F73-E5BDB0CB3959}" srcOrd="6" destOrd="0" presId="urn:microsoft.com/office/officeart/2005/8/layout/lProcess2"/>
    <dgm:cxn modelId="{121A847D-D8D2-4483-AE1A-B477C9F7FB57}" type="presParOf" srcId="{60756412-F3C5-4F8A-9F73-E5BDB0CB3959}" destId="{905DB16B-784C-4C2F-AA5A-A0FEAA0C80DA}" srcOrd="0" destOrd="0" presId="urn:microsoft.com/office/officeart/2005/8/layout/lProcess2"/>
    <dgm:cxn modelId="{CF3F2A45-64DD-4CDA-B485-8D7C90F7578D}" type="presParOf" srcId="{60756412-F3C5-4F8A-9F73-E5BDB0CB3959}" destId="{93B67FD8-16EB-45FC-847A-C2FD71331968}" srcOrd="1" destOrd="0" presId="urn:microsoft.com/office/officeart/2005/8/layout/lProcess2"/>
    <dgm:cxn modelId="{6D274020-2AE9-492A-9740-999491289ADB}" type="presParOf" srcId="{60756412-F3C5-4F8A-9F73-E5BDB0CB3959}" destId="{ED5624EC-768F-4369-ADF8-2A323D5F3F15}" srcOrd="2" destOrd="0" presId="urn:microsoft.com/office/officeart/2005/8/layout/lProcess2"/>
    <dgm:cxn modelId="{FC3B09CC-B810-4CB7-8221-797F01C9E2C6}" type="presParOf" srcId="{ED5624EC-768F-4369-ADF8-2A323D5F3F15}" destId="{7596E0A9-987A-42D9-9D16-64640EF7E857}" srcOrd="0" destOrd="0" presId="urn:microsoft.com/office/officeart/2005/8/layout/lProcess2"/>
    <dgm:cxn modelId="{79110753-3D6D-48DA-BD87-9EDFE6537119}" type="presParOf" srcId="{7596E0A9-987A-42D9-9D16-64640EF7E857}" destId="{BA416290-983A-4996-AF67-885D065E4D15}" srcOrd="0" destOrd="0" presId="urn:microsoft.com/office/officeart/2005/8/layout/lProcess2"/>
    <dgm:cxn modelId="{EA6A3237-FAB3-4448-9A21-1778F73B8102}" type="presParOf" srcId="{7596E0A9-987A-42D9-9D16-64640EF7E857}" destId="{565CF31E-C815-4C64-8D5F-823001ADA242}" srcOrd="1" destOrd="0" presId="urn:microsoft.com/office/officeart/2005/8/layout/lProcess2"/>
    <dgm:cxn modelId="{4CAFC964-53E3-4D88-924D-7176072A1AAC}" type="presParOf" srcId="{7596E0A9-987A-42D9-9D16-64640EF7E857}" destId="{5AF101DB-9FC7-4FC1-A8F4-AD5415785705}" srcOrd="2" destOrd="0" presId="urn:microsoft.com/office/officeart/2005/8/layout/lProcess2"/>
    <dgm:cxn modelId="{61507C03-6199-43AE-B841-4D516BAEE736}" type="presParOf" srcId="{7596E0A9-987A-42D9-9D16-64640EF7E857}" destId="{4276695C-4CE4-4D64-8006-5B9D3B40A0E8}" srcOrd="3" destOrd="0" presId="urn:microsoft.com/office/officeart/2005/8/layout/lProcess2"/>
    <dgm:cxn modelId="{71FB5B84-F911-45E9-93D8-7BCA1C92306D}" type="presParOf" srcId="{7596E0A9-987A-42D9-9D16-64640EF7E857}" destId="{88F08115-1C95-465D-905E-665D4D5EEEED}" srcOrd="4" destOrd="0" presId="urn:microsoft.com/office/officeart/2005/8/layout/lProcess2"/>
    <dgm:cxn modelId="{C86842F5-C6C1-42D9-8FE2-17FFE759E28C}" type="presParOf" srcId="{7596E0A9-987A-42D9-9D16-64640EF7E857}" destId="{7A3F908C-0369-45BC-BB3A-74094E3BAAA3}" srcOrd="5" destOrd="0" presId="urn:microsoft.com/office/officeart/2005/8/layout/lProcess2"/>
    <dgm:cxn modelId="{68A0F757-2CFD-4B7D-8983-38A6E20DC6A2}" type="presParOf" srcId="{7596E0A9-987A-42D9-9D16-64640EF7E857}" destId="{96C2842F-B8CC-49E5-A94C-0618BC8999BB}" srcOrd="6" destOrd="0" presId="urn:microsoft.com/office/officeart/2005/8/layout/lProcess2"/>
    <dgm:cxn modelId="{BCC357AE-3E98-49C3-BEBA-4DEDE60E9D27}" type="presParOf" srcId="{730FDAFB-D2A3-4229-AC7A-8F703F1D71B5}" destId="{6D3CCA6A-D182-4B97-ADB7-A863A66518B0}" srcOrd="7" destOrd="0" presId="urn:microsoft.com/office/officeart/2005/8/layout/lProcess2"/>
    <dgm:cxn modelId="{F613E640-1D83-45A2-880F-E3BDCF968FE0}" type="presParOf" srcId="{730FDAFB-D2A3-4229-AC7A-8F703F1D71B5}" destId="{12984278-221D-4796-A89F-2242939F6A81}" srcOrd="8" destOrd="0" presId="urn:microsoft.com/office/officeart/2005/8/layout/lProcess2"/>
    <dgm:cxn modelId="{B2D978EF-0916-4F29-A091-DDDC108F2D98}" type="presParOf" srcId="{12984278-221D-4796-A89F-2242939F6A81}" destId="{D82E6E91-F1DC-45E8-A047-7D5EC22B6070}" srcOrd="0" destOrd="0" presId="urn:microsoft.com/office/officeart/2005/8/layout/lProcess2"/>
    <dgm:cxn modelId="{7E2008BC-1E67-432A-86A7-63E4A8BA9BC5}" type="presParOf" srcId="{12984278-221D-4796-A89F-2242939F6A81}" destId="{7C22102E-2B9B-45BC-A423-31D34C2E47EE}" srcOrd="1" destOrd="0" presId="urn:microsoft.com/office/officeart/2005/8/layout/lProcess2"/>
    <dgm:cxn modelId="{FE624175-18C1-4414-9176-4AA732E57ECC}" type="presParOf" srcId="{12984278-221D-4796-A89F-2242939F6A81}" destId="{98838932-1493-4A26-AF13-10F72C7305E1}" srcOrd="2" destOrd="0" presId="urn:microsoft.com/office/officeart/2005/8/layout/lProcess2"/>
    <dgm:cxn modelId="{F625BD2B-4C2C-4036-AC66-6A4241B50E5E}" type="presParOf" srcId="{98838932-1493-4A26-AF13-10F72C7305E1}" destId="{504AEACF-B50B-4BBC-BA4F-D180DA562B8B}" srcOrd="0" destOrd="0" presId="urn:microsoft.com/office/officeart/2005/8/layout/lProcess2"/>
    <dgm:cxn modelId="{BE35519F-5810-4BED-B226-4175BE26E26F}" type="presParOf" srcId="{504AEACF-B50B-4BBC-BA4F-D180DA562B8B}" destId="{6040BF0D-2C25-4137-BCB7-06F08F1AD8AF}" srcOrd="0" destOrd="0" presId="urn:microsoft.com/office/officeart/2005/8/layout/lProcess2"/>
    <dgm:cxn modelId="{CA6FE3C8-C5C2-4A55-8FC7-17A6EEEA4EFB}" type="presParOf" srcId="{504AEACF-B50B-4BBC-BA4F-D180DA562B8B}" destId="{FE10E870-CE70-44C5-B132-B0394D2E8126}" srcOrd="1" destOrd="0" presId="urn:microsoft.com/office/officeart/2005/8/layout/lProcess2"/>
    <dgm:cxn modelId="{3266A794-E5BC-4CCE-B040-B82FC92772DD}" type="presParOf" srcId="{504AEACF-B50B-4BBC-BA4F-D180DA562B8B}" destId="{72104DDE-6D4A-4C7D-AC68-BFFA870844FD}" srcOrd="2" destOrd="0" presId="urn:microsoft.com/office/officeart/2005/8/layout/lProcess2"/>
    <dgm:cxn modelId="{BEE9C20F-AAFF-4D8B-A7D6-8074EC1401B8}" type="presParOf" srcId="{504AEACF-B50B-4BBC-BA4F-D180DA562B8B}" destId="{D54489D4-F155-4E3F-BEB5-DBD7CA542722}" srcOrd="3" destOrd="0" presId="urn:microsoft.com/office/officeart/2005/8/layout/lProcess2"/>
    <dgm:cxn modelId="{D3C4FB86-D6B3-40ED-AFCB-F3395CC50FA9}" type="presParOf" srcId="{504AEACF-B50B-4BBC-BA4F-D180DA562B8B}" destId="{B7F8448A-6056-44CC-9F69-B41A01835546}" srcOrd="4" destOrd="0" presId="urn:microsoft.com/office/officeart/2005/8/layout/lProcess2"/>
    <dgm:cxn modelId="{E382E086-696D-41AE-B987-29F0D1B12A8C}" type="presParOf" srcId="{504AEACF-B50B-4BBC-BA4F-D180DA562B8B}" destId="{B3F9A3C7-4EC8-485A-BA53-10D7D2FC273E}" srcOrd="5" destOrd="0" presId="urn:microsoft.com/office/officeart/2005/8/layout/lProcess2"/>
    <dgm:cxn modelId="{8FB4EEF8-E33C-4BD6-96B1-B3A85E098433}" type="presParOf" srcId="{504AEACF-B50B-4BBC-BA4F-D180DA562B8B}" destId="{F0F0E3A6-E70A-4980-A117-FE5C6C8E4C63}"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F622DE-F0D9-426C-8B64-585467D91C53}" type="doc">
      <dgm:prSet loTypeId="urn:microsoft.com/office/officeart/2005/8/layout/equation2" loCatId="process" qsTypeId="urn:microsoft.com/office/officeart/2005/8/quickstyle/simple2" qsCatId="simple" csTypeId="urn:microsoft.com/office/officeart/2005/8/colors/accent0_3" csCatId="mainScheme" phldr="1"/>
      <dgm:spPr/>
      <dgm:t>
        <a:bodyPr/>
        <a:lstStyle/>
        <a:p>
          <a:endParaRPr lang="en-US"/>
        </a:p>
      </dgm:t>
    </dgm:pt>
    <dgm:pt modelId="{CEF8AB7D-ACFE-41F1-83B2-AD162976CEE1}">
      <dgm:prSet phldrT="[Text]" custT="1"/>
      <dgm:spPr/>
      <dgm:t>
        <a:bodyPr/>
        <a:lstStyle/>
        <a:p>
          <a:r>
            <a:rPr lang="en-US" sz="1200" dirty="0" err="1"/>
            <a:t>Individuele</a:t>
          </a:r>
          <a:r>
            <a:rPr lang="en-US" sz="1200" dirty="0"/>
            <a:t> </a:t>
          </a:r>
          <a:r>
            <a:rPr lang="en-US" sz="1200" dirty="0" err="1"/>
            <a:t>kenmerken</a:t>
          </a:r>
          <a:endParaRPr lang="en-US" sz="1200" dirty="0"/>
        </a:p>
      </dgm:t>
    </dgm:pt>
    <dgm:pt modelId="{56C02553-1F94-4126-82A3-5117BD49AF9E}" type="parTrans" cxnId="{92F6A7E0-6FD5-463C-84C9-C48D45E035F5}">
      <dgm:prSet/>
      <dgm:spPr/>
      <dgm:t>
        <a:bodyPr/>
        <a:lstStyle/>
        <a:p>
          <a:endParaRPr lang="en-US"/>
        </a:p>
      </dgm:t>
    </dgm:pt>
    <dgm:pt modelId="{11AF2C45-F25C-4C82-9967-37CD5761F1BB}" type="sibTrans" cxnId="{92F6A7E0-6FD5-463C-84C9-C48D45E035F5}">
      <dgm:prSet/>
      <dgm:spPr/>
      <dgm:t>
        <a:bodyPr/>
        <a:lstStyle/>
        <a:p>
          <a:endParaRPr lang="en-US"/>
        </a:p>
      </dgm:t>
    </dgm:pt>
    <dgm:pt modelId="{FAFD16AE-7A24-411D-8579-7C3907E470FD}">
      <dgm:prSet phldrT="[Text]"/>
      <dgm:spPr>
        <a:solidFill>
          <a:schemeClr val="tx2">
            <a:lumMod val="75000"/>
          </a:schemeClr>
        </a:solidFill>
        <a:ln>
          <a:solidFill>
            <a:schemeClr val="tx2">
              <a:lumMod val="40000"/>
              <a:lumOff val="60000"/>
            </a:schemeClr>
          </a:solidFill>
        </a:ln>
      </dgm:spPr>
      <dgm:t>
        <a:bodyPr/>
        <a:lstStyle/>
        <a:p>
          <a:r>
            <a:rPr lang="en-US" dirty="0"/>
            <a:t>ACTIVITY BASED MODEL</a:t>
          </a:r>
        </a:p>
      </dgm:t>
    </dgm:pt>
    <dgm:pt modelId="{A76A44B8-DC20-4ECF-966E-92C56B6376E3}" type="parTrans" cxnId="{7B367671-105F-45EC-8896-0D9A39553ADE}">
      <dgm:prSet/>
      <dgm:spPr/>
      <dgm:t>
        <a:bodyPr/>
        <a:lstStyle/>
        <a:p>
          <a:endParaRPr lang="en-US"/>
        </a:p>
      </dgm:t>
    </dgm:pt>
    <dgm:pt modelId="{7D2FF84A-2C69-449D-B12D-B6730743A163}" type="sibTrans" cxnId="{7B367671-105F-45EC-8896-0D9A39553ADE}">
      <dgm:prSet/>
      <dgm:spPr/>
      <dgm:t>
        <a:bodyPr/>
        <a:lstStyle/>
        <a:p>
          <a:endParaRPr lang="en-US"/>
        </a:p>
      </dgm:t>
    </dgm:pt>
    <dgm:pt modelId="{65FB1D9F-C13B-495C-9B14-6152A5339798}">
      <dgm:prSet phldrT="[Text]" custT="1"/>
      <dgm:spPr/>
      <dgm:t>
        <a:bodyPr/>
        <a:lstStyle/>
        <a:p>
          <a:r>
            <a:rPr lang="en-US" sz="1200" dirty="0" err="1"/>
            <a:t>Activiteiten</a:t>
          </a:r>
          <a:r>
            <a:rPr lang="en-US" sz="1200" dirty="0"/>
            <a:t> &amp; </a:t>
          </a:r>
          <a:r>
            <a:rPr lang="en-US" sz="1200" dirty="0" err="1"/>
            <a:t>keten</a:t>
          </a:r>
          <a:r>
            <a:rPr lang="en-US" sz="1200" dirty="0"/>
            <a:t>- </a:t>
          </a:r>
          <a:r>
            <a:rPr lang="en-US" sz="1200" dirty="0" err="1"/>
            <a:t>verplaatsingen</a:t>
          </a:r>
          <a:endParaRPr lang="en-US" sz="1200" dirty="0"/>
        </a:p>
      </dgm:t>
    </dgm:pt>
    <dgm:pt modelId="{A19F71C3-8D7A-4601-8B43-C8ED64A766A9}" type="parTrans" cxnId="{0A9A2697-3F0F-4FD3-B127-9C84B292B304}">
      <dgm:prSet/>
      <dgm:spPr/>
      <dgm:t>
        <a:bodyPr/>
        <a:lstStyle/>
        <a:p>
          <a:endParaRPr lang="en-US"/>
        </a:p>
      </dgm:t>
    </dgm:pt>
    <dgm:pt modelId="{15ACDA59-34D4-460A-B910-598387077EE7}" type="sibTrans" cxnId="{0A9A2697-3F0F-4FD3-B127-9C84B292B304}">
      <dgm:prSet/>
      <dgm:spPr/>
      <dgm:t>
        <a:bodyPr/>
        <a:lstStyle/>
        <a:p>
          <a:endParaRPr lang="en-US"/>
        </a:p>
      </dgm:t>
    </dgm:pt>
    <dgm:pt modelId="{4E44B660-76F2-4BC9-BF8B-FD77F9A7E8D0}" type="pres">
      <dgm:prSet presAssocID="{2BF622DE-F0D9-426C-8B64-585467D91C53}" presName="Name0" presStyleCnt="0">
        <dgm:presLayoutVars>
          <dgm:dir/>
          <dgm:resizeHandles val="exact"/>
        </dgm:presLayoutVars>
      </dgm:prSet>
      <dgm:spPr/>
    </dgm:pt>
    <dgm:pt modelId="{99CA223F-2C94-4EA9-9695-7F6DAC4CB4E3}" type="pres">
      <dgm:prSet presAssocID="{2BF622DE-F0D9-426C-8B64-585467D91C53}" presName="vNodes" presStyleCnt="0"/>
      <dgm:spPr/>
    </dgm:pt>
    <dgm:pt modelId="{3720C377-9DC2-457F-A3C4-2147DB5AF4BB}" type="pres">
      <dgm:prSet presAssocID="{CEF8AB7D-ACFE-41F1-83B2-AD162976CEE1}" presName="node" presStyleLbl="node1" presStyleIdx="0" presStyleCnt="3" custScaleX="161584" custLinFactNeighborX="53823" custLinFactNeighborY="-12369">
        <dgm:presLayoutVars>
          <dgm:bulletEnabled val="1"/>
        </dgm:presLayoutVars>
      </dgm:prSet>
      <dgm:spPr/>
    </dgm:pt>
    <dgm:pt modelId="{122563AC-3BEF-4F92-A0A3-FDBF7083F3D0}" type="pres">
      <dgm:prSet presAssocID="{11AF2C45-F25C-4C82-9967-37CD5761F1BB}" presName="spacerT" presStyleCnt="0"/>
      <dgm:spPr/>
    </dgm:pt>
    <dgm:pt modelId="{655E7BF1-1EDE-4B92-AEDA-40EAC37B6412}" type="pres">
      <dgm:prSet presAssocID="{11AF2C45-F25C-4C82-9967-37CD5761F1BB}" presName="sibTrans" presStyleLbl="sibTrans2D1" presStyleIdx="0" presStyleCnt="2" custLinFactNeighborX="92797" custLinFactNeighborY="-30352"/>
      <dgm:spPr/>
    </dgm:pt>
    <dgm:pt modelId="{A32D8A0F-DDA9-43C0-839F-CE7D2E97E344}" type="pres">
      <dgm:prSet presAssocID="{11AF2C45-F25C-4C82-9967-37CD5761F1BB}" presName="spacerB" presStyleCnt="0"/>
      <dgm:spPr/>
    </dgm:pt>
    <dgm:pt modelId="{5FBCCF72-8C0A-4C02-964E-804BD2390484}" type="pres">
      <dgm:prSet presAssocID="{65FB1D9F-C13B-495C-9B14-6152A5339798}" presName="node" presStyleLbl="node1" presStyleIdx="1" presStyleCnt="3" custScaleX="161584" custLinFactNeighborX="58005" custLinFactNeighborY="-30070">
        <dgm:presLayoutVars>
          <dgm:bulletEnabled val="1"/>
        </dgm:presLayoutVars>
      </dgm:prSet>
      <dgm:spPr/>
    </dgm:pt>
    <dgm:pt modelId="{4B3E1AA4-93AF-4F04-BBE7-CADCDA0B408F}" type="pres">
      <dgm:prSet presAssocID="{2BF622DE-F0D9-426C-8B64-585467D91C53}" presName="sibTransLast" presStyleLbl="sibTrans2D1" presStyleIdx="1" presStyleCnt="2" custScaleX="244313" custScaleY="115001" custLinFactNeighborX="-29868" custLinFactNeighborY="4560"/>
      <dgm:spPr/>
    </dgm:pt>
    <dgm:pt modelId="{DC18101B-EEC8-44E7-98A8-DEDE085E5691}" type="pres">
      <dgm:prSet presAssocID="{2BF622DE-F0D9-426C-8B64-585467D91C53}" presName="connectorText" presStyleLbl="sibTrans2D1" presStyleIdx="1" presStyleCnt="2"/>
      <dgm:spPr/>
    </dgm:pt>
    <dgm:pt modelId="{274CB10F-7C9A-4CE2-AE4A-341410FC4DC0}" type="pres">
      <dgm:prSet presAssocID="{2BF622DE-F0D9-426C-8B64-585467D91C53}" presName="lastNode" presStyleLbl="node1" presStyleIdx="2" presStyleCnt="3" custScaleX="95161" custScaleY="91930" custLinFactX="12605" custLinFactNeighborX="100000" custLinFactNeighborY="-2133">
        <dgm:presLayoutVars>
          <dgm:bulletEnabled val="1"/>
        </dgm:presLayoutVars>
      </dgm:prSet>
      <dgm:spPr/>
    </dgm:pt>
  </dgm:ptLst>
  <dgm:cxnLst>
    <dgm:cxn modelId="{5864C818-7E65-4255-807A-00948649B85C}" type="presOf" srcId="{FAFD16AE-7A24-411D-8579-7C3907E470FD}" destId="{274CB10F-7C9A-4CE2-AE4A-341410FC4DC0}" srcOrd="0" destOrd="0" presId="urn:microsoft.com/office/officeart/2005/8/layout/equation2"/>
    <dgm:cxn modelId="{A604472C-26F3-4F41-B489-6012F8C1B578}" type="presOf" srcId="{2BF622DE-F0D9-426C-8B64-585467D91C53}" destId="{4E44B660-76F2-4BC9-BF8B-FD77F9A7E8D0}" srcOrd="0" destOrd="0" presId="urn:microsoft.com/office/officeart/2005/8/layout/equation2"/>
    <dgm:cxn modelId="{DC834B60-8944-4B21-97DE-E8E9C333C500}" type="presOf" srcId="{65FB1D9F-C13B-495C-9B14-6152A5339798}" destId="{5FBCCF72-8C0A-4C02-964E-804BD2390484}" srcOrd="0" destOrd="0" presId="urn:microsoft.com/office/officeart/2005/8/layout/equation2"/>
    <dgm:cxn modelId="{7B367671-105F-45EC-8896-0D9A39553ADE}" srcId="{2BF622DE-F0D9-426C-8B64-585467D91C53}" destId="{FAFD16AE-7A24-411D-8579-7C3907E470FD}" srcOrd="2" destOrd="0" parTransId="{A76A44B8-DC20-4ECF-966E-92C56B6376E3}" sibTransId="{7D2FF84A-2C69-449D-B12D-B6730743A163}"/>
    <dgm:cxn modelId="{20E73A91-702F-4246-92DC-A1E81BEBF3C3}" type="presOf" srcId="{CEF8AB7D-ACFE-41F1-83B2-AD162976CEE1}" destId="{3720C377-9DC2-457F-A3C4-2147DB5AF4BB}" srcOrd="0" destOrd="0" presId="urn:microsoft.com/office/officeart/2005/8/layout/equation2"/>
    <dgm:cxn modelId="{0A9A2697-3F0F-4FD3-B127-9C84B292B304}" srcId="{2BF622DE-F0D9-426C-8B64-585467D91C53}" destId="{65FB1D9F-C13B-495C-9B14-6152A5339798}" srcOrd="1" destOrd="0" parTransId="{A19F71C3-8D7A-4601-8B43-C8ED64A766A9}" sibTransId="{15ACDA59-34D4-460A-B910-598387077EE7}"/>
    <dgm:cxn modelId="{E9C63DB6-AF02-4F01-B5CE-D4609A2295B6}" type="presOf" srcId="{11AF2C45-F25C-4C82-9967-37CD5761F1BB}" destId="{655E7BF1-1EDE-4B92-AEDA-40EAC37B6412}" srcOrd="0" destOrd="0" presId="urn:microsoft.com/office/officeart/2005/8/layout/equation2"/>
    <dgm:cxn modelId="{AC56EBD6-8B80-4E83-8D30-D97EE8C0BF64}" type="presOf" srcId="{15ACDA59-34D4-460A-B910-598387077EE7}" destId="{4B3E1AA4-93AF-4F04-BBE7-CADCDA0B408F}" srcOrd="0" destOrd="0" presId="urn:microsoft.com/office/officeart/2005/8/layout/equation2"/>
    <dgm:cxn modelId="{3DEF1ADC-8F7F-443F-A90D-E894429DDCA2}" type="presOf" srcId="{15ACDA59-34D4-460A-B910-598387077EE7}" destId="{DC18101B-EEC8-44E7-98A8-DEDE085E5691}" srcOrd="1" destOrd="0" presId="urn:microsoft.com/office/officeart/2005/8/layout/equation2"/>
    <dgm:cxn modelId="{92F6A7E0-6FD5-463C-84C9-C48D45E035F5}" srcId="{2BF622DE-F0D9-426C-8B64-585467D91C53}" destId="{CEF8AB7D-ACFE-41F1-83B2-AD162976CEE1}" srcOrd="0" destOrd="0" parTransId="{56C02553-1F94-4126-82A3-5117BD49AF9E}" sibTransId="{11AF2C45-F25C-4C82-9967-37CD5761F1BB}"/>
    <dgm:cxn modelId="{FA71ABA5-A4C2-4A88-BB6C-CB50FC543325}" type="presParOf" srcId="{4E44B660-76F2-4BC9-BF8B-FD77F9A7E8D0}" destId="{99CA223F-2C94-4EA9-9695-7F6DAC4CB4E3}" srcOrd="0" destOrd="0" presId="urn:microsoft.com/office/officeart/2005/8/layout/equation2"/>
    <dgm:cxn modelId="{DE36CB48-2CB9-4A15-885F-0F296A5BB957}" type="presParOf" srcId="{99CA223F-2C94-4EA9-9695-7F6DAC4CB4E3}" destId="{3720C377-9DC2-457F-A3C4-2147DB5AF4BB}" srcOrd="0" destOrd="0" presId="urn:microsoft.com/office/officeart/2005/8/layout/equation2"/>
    <dgm:cxn modelId="{6328FD78-6A62-437D-83AD-F3A866189101}" type="presParOf" srcId="{99CA223F-2C94-4EA9-9695-7F6DAC4CB4E3}" destId="{122563AC-3BEF-4F92-A0A3-FDBF7083F3D0}" srcOrd="1" destOrd="0" presId="urn:microsoft.com/office/officeart/2005/8/layout/equation2"/>
    <dgm:cxn modelId="{5C4CFEDE-CD84-4382-AE61-D3A3C23F7942}" type="presParOf" srcId="{99CA223F-2C94-4EA9-9695-7F6DAC4CB4E3}" destId="{655E7BF1-1EDE-4B92-AEDA-40EAC37B6412}" srcOrd="2" destOrd="0" presId="urn:microsoft.com/office/officeart/2005/8/layout/equation2"/>
    <dgm:cxn modelId="{47D3E1D8-FB58-4061-8B46-1149E307DF4C}" type="presParOf" srcId="{99CA223F-2C94-4EA9-9695-7F6DAC4CB4E3}" destId="{A32D8A0F-DDA9-43C0-839F-CE7D2E97E344}" srcOrd="3" destOrd="0" presId="urn:microsoft.com/office/officeart/2005/8/layout/equation2"/>
    <dgm:cxn modelId="{2CD65098-DC10-4897-87FC-092F83BCBC69}" type="presParOf" srcId="{99CA223F-2C94-4EA9-9695-7F6DAC4CB4E3}" destId="{5FBCCF72-8C0A-4C02-964E-804BD2390484}" srcOrd="4" destOrd="0" presId="urn:microsoft.com/office/officeart/2005/8/layout/equation2"/>
    <dgm:cxn modelId="{E5177331-1908-4B5F-9BE5-CD1DCDDC17AE}" type="presParOf" srcId="{4E44B660-76F2-4BC9-BF8B-FD77F9A7E8D0}" destId="{4B3E1AA4-93AF-4F04-BBE7-CADCDA0B408F}" srcOrd="1" destOrd="0" presId="urn:microsoft.com/office/officeart/2005/8/layout/equation2"/>
    <dgm:cxn modelId="{BCA6323B-519A-4875-8AAA-14A224C05298}" type="presParOf" srcId="{4B3E1AA4-93AF-4F04-BBE7-CADCDA0B408F}" destId="{DC18101B-EEC8-44E7-98A8-DEDE085E5691}" srcOrd="0" destOrd="0" presId="urn:microsoft.com/office/officeart/2005/8/layout/equation2"/>
    <dgm:cxn modelId="{542C4E10-A36F-4494-9F4B-74C2D8612C9D}" type="presParOf" srcId="{4E44B660-76F2-4BC9-BF8B-FD77F9A7E8D0}" destId="{274CB10F-7C9A-4CE2-AE4A-341410FC4DC0}"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9D5D1-74BB-45A7-9ABF-BA0853DFBBFD}">
      <dsp:nvSpPr>
        <dsp:cNvPr id="0" name=""/>
        <dsp:cNvSpPr/>
      </dsp:nvSpPr>
      <dsp:spPr>
        <a:xfrm>
          <a:off x="100313" y="78736"/>
          <a:ext cx="1379870" cy="4332022"/>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b" anchorCtr="0">
          <a:noAutofit/>
        </a:bodyPr>
        <a:lstStyle/>
        <a:p>
          <a:pPr marL="0" lvl="0" indent="0" algn="l" defTabSz="488950">
            <a:lnSpc>
              <a:spcPct val="90000"/>
            </a:lnSpc>
            <a:spcBef>
              <a:spcPct val="0"/>
            </a:spcBef>
            <a:spcAft>
              <a:spcPct val="35000"/>
            </a:spcAft>
            <a:buNone/>
          </a:pPr>
          <a:r>
            <a:rPr lang="en-US" sz="1100" b="1" kern="1200" dirty="0" err="1"/>
            <a:t>Soort</a:t>
          </a:r>
          <a:r>
            <a:rPr lang="en-US" sz="1100" b="1" kern="1200" dirty="0"/>
            <a:t> </a:t>
          </a:r>
          <a:r>
            <a:rPr lang="en-US" sz="1100" b="1" kern="1200" dirty="0" err="1"/>
            <a:t>deelsysteem</a:t>
          </a:r>
          <a:endParaRPr lang="en-US" sz="1100" b="1" kern="1200" dirty="0"/>
        </a:p>
      </dsp:txBody>
      <dsp:txXfrm>
        <a:off x="100313" y="78736"/>
        <a:ext cx="1379870" cy="1299606"/>
      </dsp:txXfrm>
    </dsp:sp>
    <dsp:sp modelId="{7E1A23F5-373F-474A-AB4C-833DD1A547AF}">
      <dsp:nvSpPr>
        <dsp:cNvPr id="0" name=""/>
        <dsp:cNvSpPr/>
      </dsp:nvSpPr>
      <dsp:spPr>
        <a:xfrm>
          <a:off x="1167" y="1391058"/>
          <a:ext cx="1594114" cy="3010721"/>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l" defTabSz="400050">
            <a:lnSpc>
              <a:spcPct val="90000"/>
            </a:lnSpc>
            <a:spcBef>
              <a:spcPct val="0"/>
            </a:spcBef>
            <a:spcAft>
              <a:spcPct val="35000"/>
            </a:spcAft>
            <a:buNone/>
          </a:pPr>
          <a:r>
            <a:rPr lang="nl-NL" sz="900" kern="1200" dirty="0"/>
            <a:t>Door het CROW worden 6 typen van autodelen onderscheiden:</a:t>
          </a:r>
        </a:p>
        <a:p>
          <a:pPr marL="0" lvl="0" indent="0" algn="l" defTabSz="400050">
            <a:lnSpc>
              <a:spcPct val="90000"/>
            </a:lnSpc>
            <a:spcBef>
              <a:spcPct val="0"/>
            </a:spcBef>
            <a:spcAft>
              <a:spcPct val="35000"/>
            </a:spcAft>
            <a:buNone/>
          </a:pPr>
          <a:r>
            <a:rPr lang="nl-NL" sz="900" kern="1200" dirty="0"/>
            <a:t>1. Klassiek: aanbieders met een eigen vloot verhuren auto’s via abonnement</a:t>
          </a:r>
        </a:p>
        <a:p>
          <a:pPr marL="0" lvl="0" indent="0" algn="l" defTabSz="400050">
            <a:lnSpc>
              <a:spcPct val="90000"/>
            </a:lnSpc>
            <a:spcBef>
              <a:spcPct val="0"/>
            </a:spcBef>
            <a:spcAft>
              <a:spcPct val="35000"/>
            </a:spcAft>
            <a:buNone/>
          </a:pPr>
          <a:r>
            <a:rPr lang="nl-NL" sz="900" kern="1200" dirty="0"/>
            <a:t>2. Autohuurabonnement: verhuur van auto’s via abonnement.</a:t>
          </a:r>
        </a:p>
        <a:p>
          <a:pPr marL="0" lvl="0" indent="0" algn="l" defTabSz="400050">
            <a:lnSpc>
              <a:spcPct val="90000"/>
            </a:lnSpc>
            <a:spcBef>
              <a:spcPct val="0"/>
            </a:spcBef>
            <a:spcAft>
              <a:spcPct val="35000"/>
            </a:spcAft>
            <a:buNone/>
          </a:pPr>
          <a:r>
            <a:rPr lang="nl-NL" sz="900" kern="1200" dirty="0"/>
            <a:t>3. </a:t>
          </a:r>
          <a:r>
            <a:rPr lang="nl-NL" sz="900" b="0" i="0" u="none" kern="1200" dirty="0" err="1"/>
            <a:t>Oneway</a:t>
          </a:r>
          <a:r>
            <a:rPr lang="nl-NL" sz="900" b="0" i="0" u="none" kern="1200" dirty="0"/>
            <a:t>: a</a:t>
          </a:r>
          <a:r>
            <a:rPr lang="nl-NL" sz="900" kern="1200" dirty="0"/>
            <a:t>anbieders met een eigen vloot verhuren auto’s via lidmaatschap.</a:t>
          </a:r>
        </a:p>
        <a:p>
          <a:pPr marL="0" lvl="0" indent="0" algn="l" defTabSz="400050">
            <a:lnSpc>
              <a:spcPct val="90000"/>
            </a:lnSpc>
            <a:spcBef>
              <a:spcPct val="0"/>
            </a:spcBef>
            <a:spcAft>
              <a:spcPct val="35000"/>
            </a:spcAft>
            <a:buNone/>
          </a:pPr>
          <a:r>
            <a:rPr lang="nl-NL" sz="900" kern="1200" dirty="0"/>
            <a:t>4. Peer-2-peer: open marktplaats voor verhuren van auto.</a:t>
          </a:r>
        </a:p>
        <a:p>
          <a:pPr marL="0" lvl="0" indent="0" algn="l" defTabSz="400050">
            <a:lnSpc>
              <a:spcPct val="90000"/>
            </a:lnSpc>
            <a:spcBef>
              <a:spcPct val="0"/>
            </a:spcBef>
            <a:spcAft>
              <a:spcPct val="35000"/>
            </a:spcAft>
            <a:buNone/>
          </a:pPr>
          <a:r>
            <a:rPr lang="nl-NL" sz="900" kern="1200" dirty="0"/>
            <a:t>5. Particulier: auto delen via bekenden.</a:t>
          </a:r>
        </a:p>
        <a:p>
          <a:pPr marL="0" lvl="0" indent="0" algn="l" defTabSz="400050">
            <a:lnSpc>
              <a:spcPct val="90000"/>
            </a:lnSpc>
            <a:spcBef>
              <a:spcPct val="0"/>
            </a:spcBef>
            <a:spcAft>
              <a:spcPct val="35000"/>
            </a:spcAft>
            <a:buNone/>
          </a:pPr>
          <a:r>
            <a:rPr lang="nl-NL" sz="900" b="0" i="0" u="none" kern="1200" dirty="0"/>
            <a:t>6. Poolauto (zakelijk): </a:t>
          </a:r>
          <a:r>
            <a:rPr lang="nl-NL" sz="900" kern="1200" dirty="0"/>
            <a:t>Werknemers delen auto van werkgever.</a:t>
          </a:r>
        </a:p>
        <a:p>
          <a:pPr marL="0" lvl="0" indent="0" algn="l" defTabSz="400050">
            <a:lnSpc>
              <a:spcPct val="90000"/>
            </a:lnSpc>
            <a:spcBef>
              <a:spcPct val="0"/>
            </a:spcBef>
            <a:spcAft>
              <a:spcPct val="35000"/>
            </a:spcAft>
            <a:buNone/>
          </a:pPr>
          <a:endParaRPr lang="nl-NL" sz="900" kern="1200" dirty="0"/>
        </a:p>
      </dsp:txBody>
      <dsp:txXfrm>
        <a:off x="47857" y="1437748"/>
        <a:ext cx="1500734" cy="2917341"/>
      </dsp:txXfrm>
    </dsp:sp>
    <dsp:sp modelId="{3299432C-3529-4D70-BD00-A23D8C6121CC}">
      <dsp:nvSpPr>
        <dsp:cNvPr id="0" name=""/>
        <dsp:cNvSpPr/>
      </dsp:nvSpPr>
      <dsp:spPr>
        <a:xfrm>
          <a:off x="1797919" y="78736"/>
          <a:ext cx="1379870" cy="4332022"/>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a:lnSpc>
              <a:spcPct val="90000"/>
            </a:lnSpc>
            <a:spcBef>
              <a:spcPct val="0"/>
            </a:spcBef>
            <a:spcAft>
              <a:spcPct val="35000"/>
            </a:spcAft>
            <a:buNone/>
          </a:pPr>
          <a:r>
            <a:rPr lang="en-US" sz="2000" b="1" kern="1200" dirty="0"/>
            <a:t>Effect</a:t>
          </a:r>
        </a:p>
      </dsp:txBody>
      <dsp:txXfrm>
        <a:off x="1797919" y="78736"/>
        <a:ext cx="1379870" cy="1299606"/>
      </dsp:txXfrm>
    </dsp:sp>
    <dsp:sp modelId="{FDFF2B94-7615-485C-B2CE-D0D5B3F6F0C6}">
      <dsp:nvSpPr>
        <dsp:cNvPr id="0" name=""/>
        <dsp:cNvSpPr/>
      </dsp:nvSpPr>
      <dsp:spPr>
        <a:xfrm>
          <a:off x="1685923" y="1418795"/>
          <a:ext cx="1594114" cy="3012110"/>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l-NL" sz="900" b="0" i="0" u="none" kern="1200" dirty="0"/>
            <a:t>De algemene impact van autodelen op de ruimte is positief (minder ruimte door stilstaande voertuigen in gebruik), maar de impact op de capaciteit van het netwerk is onduidelijk.</a:t>
          </a:r>
        </a:p>
        <a:p>
          <a:pPr marL="0" lvl="0" indent="0" algn="ctr" defTabSz="400050">
            <a:lnSpc>
              <a:spcPct val="90000"/>
            </a:lnSpc>
            <a:spcBef>
              <a:spcPct val="0"/>
            </a:spcBef>
            <a:spcAft>
              <a:spcPct val="35000"/>
            </a:spcAft>
            <a:buNone/>
          </a:pPr>
          <a:r>
            <a:rPr lang="nl-NL" sz="900" b="0" i="0" u="none" kern="1200" dirty="0"/>
            <a:t>Vervangt het eigen auto of OV/fiets, 2</a:t>
          </a:r>
          <a:r>
            <a:rPr lang="nl-NL" sz="900" b="0" i="0" u="none" kern="1200" baseline="30000" dirty="0"/>
            <a:t>e</a:t>
          </a:r>
          <a:r>
            <a:rPr lang="nl-NL" sz="900" b="0" i="0" u="none" kern="1200" dirty="0"/>
            <a:t> auto</a:t>
          </a:r>
        </a:p>
        <a:p>
          <a:pPr marL="0" lvl="0" indent="0" algn="ctr" defTabSz="400050">
            <a:lnSpc>
              <a:spcPct val="90000"/>
            </a:lnSpc>
            <a:spcBef>
              <a:spcPct val="0"/>
            </a:spcBef>
            <a:spcAft>
              <a:spcPct val="35000"/>
            </a:spcAft>
            <a:buNone/>
          </a:pPr>
          <a:r>
            <a:rPr lang="nl-NL" sz="900" b="0" i="0" u="none" kern="1200" dirty="0"/>
            <a:t>Incidenteel gebruik </a:t>
          </a:r>
        </a:p>
        <a:p>
          <a:pPr marL="0" lvl="0" indent="0" algn="ctr" defTabSz="400050">
            <a:lnSpc>
              <a:spcPct val="90000"/>
            </a:lnSpc>
            <a:spcBef>
              <a:spcPct val="0"/>
            </a:spcBef>
            <a:spcAft>
              <a:spcPct val="35000"/>
            </a:spcAft>
            <a:buNone/>
          </a:pPr>
          <a:r>
            <a:rPr lang="nl-NL" sz="900" b="0" i="0" u="none" kern="1200" dirty="0"/>
            <a:t>Voor (1) stijgt de v</a:t>
          </a:r>
          <a:r>
            <a:rPr lang="nl-NL" sz="900" kern="1200" dirty="0"/>
            <a:t>raag naar (geserveerde) parkeerplaatsen</a:t>
          </a:r>
          <a:r>
            <a:rPr lang="nl-NL" sz="900" kern="1200" baseline="0" dirty="0"/>
            <a:t> stijgt. </a:t>
          </a:r>
        </a:p>
        <a:p>
          <a:pPr marL="0" lvl="0" indent="0" algn="ctr" defTabSz="400050">
            <a:lnSpc>
              <a:spcPct val="90000"/>
            </a:lnSpc>
            <a:spcBef>
              <a:spcPct val="0"/>
            </a:spcBef>
            <a:spcAft>
              <a:spcPct val="35000"/>
            </a:spcAft>
            <a:buNone/>
          </a:pPr>
          <a:endParaRPr lang="nl-NL" sz="900" kern="1200" dirty="0"/>
        </a:p>
      </dsp:txBody>
      <dsp:txXfrm>
        <a:off x="1732613" y="1465485"/>
        <a:ext cx="1500734" cy="2918730"/>
      </dsp:txXfrm>
    </dsp:sp>
    <dsp:sp modelId="{96F31EBE-C557-4596-BB0F-A566D9DB1917}">
      <dsp:nvSpPr>
        <dsp:cNvPr id="0" name=""/>
        <dsp:cNvSpPr/>
      </dsp:nvSpPr>
      <dsp:spPr>
        <a:xfrm>
          <a:off x="3495524" y="78736"/>
          <a:ext cx="1379870" cy="4332022"/>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a:lnSpc>
              <a:spcPct val="90000"/>
            </a:lnSpc>
            <a:spcBef>
              <a:spcPct val="0"/>
            </a:spcBef>
            <a:spcAft>
              <a:spcPct val="35000"/>
            </a:spcAft>
            <a:buNone/>
          </a:pPr>
          <a:r>
            <a:rPr lang="en-US" sz="2000" b="1" kern="1200" dirty="0" err="1"/>
            <a:t>Uitdaging</a:t>
          </a:r>
          <a:endParaRPr lang="en-US" sz="2000" b="1" kern="1200" dirty="0"/>
        </a:p>
      </dsp:txBody>
      <dsp:txXfrm>
        <a:off x="3495524" y="78736"/>
        <a:ext cx="1379870" cy="1299606"/>
      </dsp:txXfrm>
    </dsp:sp>
    <dsp:sp modelId="{6B8278D5-9B6B-461A-BB45-35A337960E99}">
      <dsp:nvSpPr>
        <dsp:cNvPr id="0" name=""/>
        <dsp:cNvSpPr/>
      </dsp:nvSpPr>
      <dsp:spPr>
        <a:xfrm>
          <a:off x="3396377" y="1390648"/>
          <a:ext cx="1594114" cy="3011540"/>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endParaRPr lang="nl-NL" sz="900" kern="1200" dirty="0"/>
        </a:p>
        <a:p>
          <a:pPr marL="0" lvl="0" indent="0" algn="ctr" defTabSz="400050">
            <a:lnSpc>
              <a:spcPct val="90000"/>
            </a:lnSpc>
            <a:spcBef>
              <a:spcPct val="0"/>
            </a:spcBef>
            <a:spcAft>
              <a:spcPct val="35000"/>
            </a:spcAft>
            <a:buNone/>
          </a:pPr>
          <a:r>
            <a:rPr lang="nl-NL" sz="900" b="0" i="0" u="none" kern="1200" dirty="0"/>
            <a:t>Autodelen is is alleen een succes als veel mensen deelnemen, dus uitdaging is zorgen dat dit gebeurt. De vraag en aanbod van deelauto's moeten op elkaar aansluiten.</a:t>
          </a:r>
          <a:r>
            <a:rPr lang="nl-NL" sz="900" kern="1200" dirty="0"/>
            <a:t> </a:t>
          </a:r>
        </a:p>
        <a:p>
          <a:pPr marL="0" lvl="0" indent="0" algn="ctr" defTabSz="400050">
            <a:lnSpc>
              <a:spcPct val="90000"/>
            </a:lnSpc>
            <a:spcBef>
              <a:spcPct val="0"/>
            </a:spcBef>
            <a:spcAft>
              <a:spcPct val="35000"/>
            </a:spcAft>
            <a:buNone/>
          </a:pPr>
          <a:r>
            <a:rPr lang="nl-NL" sz="900" kern="1200" dirty="0"/>
            <a:t>Voor (1), (2) en (3) geldt dat de verschillende aanbieders de ruimte kan worden geboden om business te voeren </a:t>
          </a:r>
          <a:r>
            <a:rPr lang="nl-NL" sz="900" b="0" i="0" u="none" kern="1200" dirty="0"/>
            <a:t>parkeren van de auto's) én de acceptatie van omwonenden daarvan.</a:t>
          </a:r>
          <a:endParaRPr lang="nl-NL" sz="900" kern="1200" dirty="0"/>
        </a:p>
        <a:p>
          <a:pPr marL="0" lvl="0" indent="0" algn="ctr" defTabSz="400050">
            <a:lnSpc>
              <a:spcPct val="90000"/>
            </a:lnSpc>
            <a:spcBef>
              <a:spcPct val="0"/>
            </a:spcBef>
            <a:spcAft>
              <a:spcPct val="35000"/>
            </a:spcAft>
            <a:buNone/>
          </a:pPr>
          <a:r>
            <a:rPr lang="nl-NL" sz="900" kern="1200" dirty="0"/>
            <a:t>Voor (6) is de vraag hoe je werkgevers kan stimuleren om auto delen te implementeren.</a:t>
          </a:r>
        </a:p>
        <a:p>
          <a:pPr marL="0" lvl="0" indent="0" algn="ctr" defTabSz="400050">
            <a:lnSpc>
              <a:spcPct val="90000"/>
            </a:lnSpc>
            <a:spcBef>
              <a:spcPct val="0"/>
            </a:spcBef>
            <a:spcAft>
              <a:spcPct val="35000"/>
            </a:spcAft>
            <a:buNone/>
          </a:pPr>
          <a:r>
            <a:rPr lang="en-US" sz="900" kern="1200" dirty="0" err="1"/>
            <a:t>Interactie</a:t>
          </a:r>
          <a:r>
            <a:rPr lang="en-US" sz="900" kern="1200" dirty="0"/>
            <a:t> met OV/</a:t>
          </a:r>
          <a:r>
            <a:rPr lang="en-US" sz="900" kern="1200" dirty="0" err="1"/>
            <a:t>fiets</a:t>
          </a:r>
          <a:endParaRPr lang="nl-NL" sz="900" kern="1200" dirty="0"/>
        </a:p>
      </dsp:txBody>
      <dsp:txXfrm>
        <a:off x="3443067" y="1437338"/>
        <a:ext cx="1500734" cy="2918160"/>
      </dsp:txXfrm>
    </dsp:sp>
    <dsp:sp modelId="{905DB16B-784C-4C2F-AA5A-A0FEAA0C80DA}">
      <dsp:nvSpPr>
        <dsp:cNvPr id="0" name=""/>
        <dsp:cNvSpPr/>
      </dsp:nvSpPr>
      <dsp:spPr>
        <a:xfrm>
          <a:off x="5193129" y="78736"/>
          <a:ext cx="1379870" cy="4332022"/>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a:lnSpc>
              <a:spcPct val="90000"/>
            </a:lnSpc>
            <a:spcBef>
              <a:spcPct val="0"/>
            </a:spcBef>
            <a:spcAft>
              <a:spcPct val="35000"/>
            </a:spcAft>
            <a:buNone/>
          </a:pPr>
          <a:r>
            <a:rPr lang="en-US" sz="2000" b="1" kern="1200" dirty="0" err="1"/>
            <a:t>Invloed</a:t>
          </a:r>
          <a:endParaRPr lang="en-US" sz="2000" b="1" kern="1200" dirty="0"/>
        </a:p>
      </dsp:txBody>
      <dsp:txXfrm>
        <a:off x="5193129" y="78736"/>
        <a:ext cx="1379870" cy="1299606"/>
      </dsp:txXfrm>
    </dsp:sp>
    <dsp:sp modelId="{5598CE1D-9334-47E9-A4E5-58CA89FB64F5}">
      <dsp:nvSpPr>
        <dsp:cNvPr id="0" name=""/>
        <dsp:cNvSpPr/>
      </dsp:nvSpPr>
      <dsp:spPr>
        <a:xfrm>
          <a:off x="5093982" y="1390648"/>
          <a:ext cx="1594114" cy="3011540"/>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algn="l" defTabSz="400050">
            <a:lnSpc>
              <a:spcPct val="90000"/>
            </a:lnSpc>
            <a:spcBef>
              <a:spcPct val="0"/>
            </a:spcBef>
            <a:spcAft>
              <a:spcPct val="35000"/>
            </a:spcAft>
            <a:buNone/>
          </a:pPr>
          <a:r>
            <a:rPr lang="nl-NL" sz="900" b="0" i="0" u="none" kern="1200" dirty="0"/>
            <a:t>Faciliteren van autodelen, omdat parkeer druk afneemt en mogelijkheid is om sneller schonere voertuigen in de stad te krijgen. </a:t>
          </a:r>
        </a:p>
        <a:p>
          <a:pPr marL="0" lvl="0" algn="l" defTabSz="400050">
            <a:lnSpc>
              <a:spcPct val="90000"/>
            </a:lnSpc>
            <a:spcBef>
              <a:spcPct val="0"/>
            </a:spcBef>
            <a:spcAft>
              <a:spcPct val="35000"/>
            </a:spcAft>
            <a:buNone/>
          </a:pPr>
          <a:r>
            <a:rPr lang="nl-NL" sz="900" b="0" i="0" u="none" kern="1200" dirty="0"/>
            <a:t>Dit kan door:</a:t>
          </a:r>
        </a:p>
        <a:p>
          <a:pPr marL="0" marR="0" lvl="0" indent="0" algn="l" defTabSz="914400" eaLnBrk="1" fontAlgn="auto" latinLnBrk="0" hangingPunct="1">
            <a:lnSpc>
              <a:spcPct val="100000"/>
            </a:lnSpc>
            <a:spcBef>
              <a:spcPct val="0"/>
            </a:spcBef>
            <a:spcAft>
              <a:spcPts val="0"/>
            </a:spcAft>
            <a:buClrTx/>
            <a:buSzTx/>
            <a:buFontTx/>
            <a:buNone/>
            <a:tabLst/>
            <a:defRPr/>
          </a:pPr>
          <a:r>
            <a:rPr lang="nl-NL" sz="900" b="0" i="0" u="none" kern="1200" dirty="0"/>
            <a:t>(i) a</a:t>
          </a:r>
          <a:r>
            <a:rPr lang="nl-NL" sz="900" kern="1200" dirty="0"/>
            <a:t>anbieders de ruimte geven door bijv. parkeerfaciliteit (nabij OV knooppunten) aan te bieden. Dit moet wel in evenwicht zijn met de behoefte van de buurt.</a:t>
          </a:r>
          <a:br>
            <a:rPr lang="nl-NL" sz="900" b="0" i="0" u="none" kern="1200" dirty="0"/>
          </a:br>
          <a:r>
            <a:rPr lang="nl-NL" sz="900" b="0" i="0" u="none" kern="1200" dirty="0"/>
            <a:t>(ii) technologische ondersteuning bieden om vraag en aanbod aan elkaar te matchen.</a:t>
          </a:r>
        </a:p>
        <a:p>
          <a:pPr marL="0" marR="0" lvl="0" indent="0" algn="l" defTabSz="914400" eaLnBrk="1" fontAlgn="auto" latinLnBrk="0" hangingPunct="1">
            <a:lnSpc>
              <a:spcPct val="100000"/>
            </a:lnSpc>
            <a:spcBef>
              <a:spcPct val="0"/>
            </a:spcBef>
            <a:spcAft>
              <a:spcPts val="0"/>
            </a:spcAft>
            <a:buClrTx/>
            <a:buSzTx/>
            <a:buFontTx/>
            <a:buNone/>
            <a:tabLst/>
            <a:defRPr/>
          </a:pPr>
          <a:r>
            <a:rPr lang="nl-NL" sz="900" b="0" i="0" u="none" kern="1200" dirty="0"/>
            <a:t>(iii) </a:t>
          </a:r>
          <a:r>
            <a:rPr lang="nl-NL" sz="900" b="0" i="0" u="none" kern="1200" dirty="0" err="1"/>
            <a:t>Beprijzingsmaatregelen</a:t>
          </a:r>
          <a:r>
            <a:rPr lang="nl-NL" sz="900" b="0" i="0" u="none" kern="1200" dirty="0"/>
            <a:t>.</a:t>
          </a:r>
        </a:p>
        <a:p>
          <a:pPr marL="0" marR="0" lvl="0" indent="0" algn="l" defTabSz="914400" eaLnBrk="1" fontAlgn="auto" latinLnBrk="0" hangingPunct="1">
            <a:lnSpc>
              <a:spcPct val="100000"/>
            </a:lnSpc>
            <a:spcBef>
              <a:spcPct val="0"/>
            </a:spcBef>
            <a:spcAft>
              <a:spcPts val="0"/>
            </a:spcAft>
            <a:buClrTx/>
            <a:buSzTx/>
            <a:buFontTx/>
            <a:buNone/>
            <a:tabLst/>
            <a:defRPr/>
          </a:pPr>
          <a:r>
            <a:rPr lang="nl-NL" sz="900" b="0" i="0" u="none" kern="1200" dirty="0"/>
            <a:t>(iv) Participatieproces met bewoners/betrokkenen opzetten</a:t>
          </a:r>
        </a:p>
      </dsp:txBody>
      <dsp:txXfrm>
        <a:off x="5140672" y="1437338"/>
        <a:ext cx="1500734" cy="2918160"/>
      </dsp:txXfrm>
    </dsp:sp>
    <dsp:sp modelId="{D82E6E91-F1DC-45E8-A047-7D5EC22B6070}">
      <dsp:nvSpPr>
        <dsp:cNvPr id="0" name=""/>
        <dsp:cNvSpPr/>
      </dsp:nvSpPr>
      <dsp:spPr>
        <a:xfrm>
          <a:off x="6819541" y="78736"/>
          <a:ext cx="1724976" cy="4332022"/>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a:lnSpc>
              <a:spcPct val="90000"/>
            </a:lnSpc>
            <a:spcBef>
              <a:spcPct val="0"/>
            </a:spcBef>
            <a:spcAft>
              <a:spcPct val="35000"/>
            </a:spcAft>
            <a:buNone/>
          </a:pPr>
          <a:r>
            <a:rPr lang="en-US" sz="2000" b="1" kern="1200" dirty="0" err="1"/>
            <a:t>Inzicht</a:t>
          </a:r>
          <a:endParaRPr lang="en-US" sz="2000" b="1" kern="1200" dirty="0"/>
        </a:p>
      </dsp:txBody>
      <dsp:txXfrm>
        <a:off x="6819541" y="78736"/>
        <a:ext cx="1724976" cy="1299606"/>
      </dsp:txXfrm>
    </dsp:sp>
    <dsp:sp modelId="{38BB6C29-E547-4618-B7E1-16468C665315}">
      <dsp:nvSpPr>
        <dsp:cNvPr id="0" name=""/>
        <dsp:cNvSpPr/>
      </dsp:nvSpPr>
      <dsp:spPr>
        <a:xfrm>
          <a:off x="6791588" y="1390648"/>
          <a:ext cx="1796834" cy="3011540"/>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l-NL" sz="900" b="0" i="0" u="none" kern="1200" dirty="0"/>
            <a:t>-  Experimenteren naar impact van stimulatiemaatregelen op het autobezit in wijken. De keuzemechanismen van mensen worden anders, die moeten we goed begrijpen.</a:t>
          </a:r>
        </a:p>
        <a:p>
          <a:pPr marL="0" lvl="0" indent="0" algn="ctr" defTabSz="400050">
            <a:lnSpc>
              <a:spcPct val="90000"/>
            </a:lnSpc>
            <a:spcBef>
              <a:spcPct val="0"/>
            </a:spcBef>
            <a:spcAft>
              <a:spcPct val="35000"/>
            </a:spcAft>
            <a:buNone/>
          </a:pPr>
          <a:r>
            <a:rPr lang="nl-NL" sz="900" b="0" i="0" u="none" kern="1200" dirty="0"/>
            <a:t>- Modellen met nieuwe modaliteit "autodelen" en gericht of lifestyles. </a:t>
          </a:r>
        </a:p>
        <a:p>
          <a:pPr marL="0" lvl="0" indent="0" algn="ctr" defTabSz="400050">
            <a:lnSpc>
              <a:spcPct val="90000"/>
            </a:lnSpc>
            <a:spcBef>
              <a:spcPct val="0"/>
            </a:spcBef>
            <a:spcAft>
              <a:spcPct val="35000"/>
            </a:spcAft>
            <a:buNone/>
          </a:pPr>
          <a:r>
            <a:rPr lang="nl-NL" sz="900" b="0" i="0" u="none" kern="1200" dirty="0"/>
            <a:t>- De extremen zijn te modelleren of bij opgegeven acceptatie (hoeveel % doet mee). Onderzoek is vereist naar hoe groot dit percentage kan zijn en wat dit beïnvloedt. Zo kan ook kantelpunt worden berekend (aantal % mensen dat mee moet doen om parkeer druk te verlagen)</a:t>
          </a:r>
        </a:p>
      </dsp:txBody>
      <dsp:txXfrm>
        <a:off x="6844215" y="1443275"/>
        <a:ext cx="1691580" cy="29062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9D5D1-74BB-45A7-9ABF-BA0853DFBBFD}">
      <dsp:nvSpPr>
        <dsp:cNvPr id="0" name=""/>
        <dsp:cNvSpPr/>
      </dsp:nvSpPr>
      <dsp:spPr>
        <a:xfrm>
          <a:off x="123077" y="72150"/>
          <a:ext cx="1687630" cy="3969653"/>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a:lnSpc>
              <a:spcPct val="90000"/>
            </a:lnSpc>
            <a:spcBef>
              <a:spcPct val="0"/>
            </a:spcBef>
            <a:spcAft>
              <a:spcPct val="35000"/>
            </a:spcAft>
            <a:buNone/>
          </a:pPr>
          <a:r>
            <a:rPr lang="en-US" sz="2000" b="1" kern="1200" dirty="0"/>
            <a:t>Effect</a:t>
          </a:r>
        </a:p>
      </dsp:txBody>
      <dsp:txXfrm>
        <a:off x="123077" y="72150"/>
        <a:ext cx="1687630" cy="1190896"/>
      </dsp:txXfrm>
    </dsp:sp>
    <dsp:sp modelId="{C8131F94-3BA6-4F72-A1B6-FF0F84E78945}">
      <dsp:nvSpPr>
        <dsp:cNvPr id="0" name=""/>
        <dsp:cNvSpPr/>
      </dsp:nvSpPr>
      <dsp:spPr>
        <a:xfrm>
          <a:off x="1817" y="1274625"/>
          <a:ext cx="1949658" cy="1856713"/>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l-NL" sz="900" b="0" i="0" u="none" kern="1200" dirty="0"/>
            <a:t>Ritdelen: </a:t>
          </a:r>
        </a:p>
        <a:p>
          <a:pPr marL="0" lvl="0" indent="0" algn="ctr" defTabSz="400050">
            <a:lnSpc>
              <a:spcPct val="90000"/>
            </a:lnSpc>
            <a:spcBef>
              <a:spcPct val="0"/>
            </a:spcBef>
            <a:spcAft>
              <a:spcPct val="35000"/>
            </a:spcAft>
            <a:buNone/>
          </a:pPr>
          <a:r>
            <a:rPr lang="nl-NL" sz="900" b="0" i="0" u="none" kern="1200" dirty="0"/>
            <a:t>Mensen rijden met elkaar mee (</a:t>
          </a:r>
          <a:r>
            <a:rPr lang="nl-NL" sz="900" b="0" i="0" u="none" kern="1200" dirty="0" err="1"/>
            <a:t>car-poolen</a:t>
          </a:r>
          <a:r>
            <a:rPr lang="nl-NL" sz="900" b="0" i="0" u="none" kern="1200" dirty="0"/>
            <a:t>). Dit kan privé of via organisaties met een laagdrempelig afrekensysteem. Dit resulteert in minder auto's, minder </a:t>
          </a:r>
          <a:r>
            <a:rPr lang="nl-NL" sz="900" b="0" i="0" u="none" kern="1200" dirty="0" err="1"/>
            <a:t>km's</a:t>
          </a:r>
          <a:r>
            <a:rPr lang="nl-NL" sz="900" b="0" i="0" u="none" kern="1200" dirty="0"/>
            <a:t> en lagere parkeerbehoefte.</a:t>
          </a:r>
          <a:br>
            <a:rPr lang="nl-NL" sz="900" b="0" i="0" u="none" kern="1200" dirty="0"/>
          </a:br>
          <a:r>
            <a:rPr lang="nl-NL" sz="900" b="0" i="0" u="none" kern="1200" dirty="0"/>
            <a:t>Dit scenario is combineerbaar met autonome voertuigen waardoor acceptatie wellicht vergroot.</a:t>
          </a:r>
          <a:endParaRPr lang="nl-NL" sz="900" kern="1200" dirty="0"/>
        </a:p>
      </dsp:txBody>
      <dsp:txXfrm>
        <a:off x="56198" y="1329006"/>
        <a:ext cx="1840896" cy="1747951"/>
      </dsp:txXfrm>
    </dsp:sp>
    <dsp:sp modelId="{46F86A8D-46BF-4BF3-A97C-18DA986832F6}">
      <dsp:nvSpPr>
        <dsp:cNvPr id="0" name=""/>
        <dsp:cNvSpPr/>
      </dsp:nvSpPr>
      <dsp:spPr>
        <a:xfrm>
          <a:off x="1" y="3249022"/>
          <a:ext cx="1935144" cy="881495"/>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l-NL" sz="900" kern="1200" dirty="0"/>
            <a:t>Deel systemen voor andere modaliteiten, bijvoorbeeld fiets, </a:t>
          </a:r>
          <a:r>
            <a:rPr lang="nl-NL" sz="900" kern="1200" dirty="0" err="1"/>
            <a:t>electrische</a:t>
          </a:r>
          <a:r>
            <a:rPr lang="nl-NL" sz="900" kern="1200" dirty="0"/>
            <a:t> fietsen, scooters, etc.</a:t>
          </a:r>
        </a:p>
      </dsp:txBody>
      <dsp:txXfrm>
        <a:off x="25819" y="3274840"/>
        <a:ext cx="1883508" cy="829859"/>
      </dsp:txXfrm>
    </dsp:sp>
    <dsp:sp modelId="{96F31EBE-C557-4596-BB0F-A566D9DB1917}">
      <dsp:nvSpPr>
        <dsp:cNvPr id="0" name=""/>
        <dsp:cNvSpPr/>
      </dsp:nvSpPr>
      <dsp:spPr>
        <a:xfrm>
          <a:off x="2199307" y="72150"/>
          <a:ext cx="1687630" cy="3969653"/>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a:lnSpc>
              <a:spcPct val="90000"/>
            </a:lnSpc>
            <a:spcBef>
              <a:spcPct val="0"/>
            </a:spcBef>
            <a:spcAft>
              <a:spcPct val="35000"/>
            </a:spcAft>
            <a:buNone/>
          </a:pPr>
          <a:r>
            <a:rPr lang="en-US" sz="2000" b="1" kern="1200" dirty="0" err="1"/>
            <a:t>Uitdaging</a:t>
          </a:r>
          <a:endParaRPr lang="en-US" sz="2000" b="1" kern="1200" dirty="0"/>
        </a:p>
      </dsp:txBody>
      <dsp:txXfrm>
        <a:off x="2199307" y="72150"/>
        <a:ext cx="1687630" cy="1190896"/>
      </dsp:txXfrm>
    </dsp:sp>
    <dsp:sp modelId="{076817B2-20A9-4176-913B-AF922FCC8BCC}">
      <dsp:nvSpPr>
        <dsp:cNvPr id="0" name=""/>
        <dsp:cNvSpPr/>
      </dsp:nvSpPr>
      <dsp:spPr>
        <a:xfrm>
          <a:off x="2078048" y="1275762"/>
          <a:ext cx="1949658" cy="2166594"/>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l-NL" sz="900" b="0" i="0" u="none" kern="1200" dirty="0"/>
            <a:t>Hoe te voorkomen dat deze diensten niet alleen maar als taxi dienst fungeren. </a:t>
          </a:r>
        </a:p>
        <a:p>
          <a:pPr marL="0" lvl="0" indent="0" algn="ctr" defTabSz="400050">
            <a:lnSpc>
              <a:spcPct val="90000"/>
            </a:lnSpc>
            <a:spcBef>
              <a:spcPct val="0"/>
            </a:spcBef>
            <a:spcAft>
              <a:spcPct val="35000"/>
            </a:spcAft>
            <a:buNone/>
          </a:pPr>
          <a:r>
            <a:rPr lang="nl-NL" sz="900" b="0" i="0" u="none" kern="1200" dirty="0"/>
            <a:t>Dit is alleen een succes als veel mensen deelnemen en er balans is tussen vraag en aanbod en gebruikt wordt voor ritten die al gemaakt worden. Dus verhoging bezettingsgraad. Potentieel is de impact heel groot (80% reductie auto's</a:t>
          </a:r>
          <a:r>
            <a:rPr lang="nl-NL" sz="900" b="0" i="0" u="none" kern="1200" baseline="30000" dirty="0"/>
            <a:t>1</a:t>
          </a:r>
          <a:r>
            <a:rPr lang="nl-NL" sz="900" b="0" i="0" u="none" kern="1200" dirty="0"/>
            <a:t>), maar of mensen dit ook echt gaan doen en in welke mate is de grote vraag. </a:t>
          </a:r>
        </a:p>
      </dsp:txBody>
      <dsp:txXfrm>
        <a:off x="2135152" y="1332866"/>
        <a:ext cx="1835450" cy="2052386"/>
      </dsp:txXfrm>
    </dsp:sp>
    <dsp:sp modelId="{127A3E76-9057-487F-BD15-59CDB0DEE62E}">
      <dsp:nvSpPr>
        <dsp:cNvPr id="0" name=""/>
        <dsp:cNvSpPr/>
      </dsp:nvSpPr>
      <dsp:spPr>
        <a:xfrm>
          <a:off x="2088234" y="3537629"/>
          <a:ext cx="1929285" cy="573487"/>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l-NL" sz="900" kern="1200" dirty="0"/>
            <a:t>Vraag en aanbod in balans brengen. </a:t>
          </a:r>
          <a:r>
            <a:rPr lang="nl-NL" sz="900" kern="1200" dirty="0" err="1"/>
            <a:t>Fietsparkeren</a:t>
          </a:r>
          <a:r>
            <a:rPr lang="nl-NL" sz="900" kern="1200" dirty="0"/>
            <a:t>. </a:t>
          </a:r>
        </a:p>
        <a:p>
          <a:pPr marL="0" lvl="0" indent="0" algn="ctr" defTabSz="400050">
            <a:lnSpc>
              <a:spcPct val="90000"/>
            </a:lnSpc>
            <a:spcBef>
              <a:spcPct val="0"/>
            </a:spcBef>
            <a:spcAft>
              <a:spcPct val="35000"/>
            </a:spcAft>
            <a:buNone/>
          </a:pPr>
          <a:r>
            <a:rPr lang="nl-NL" sz="900" kern="1200" dirty="0"/>
            <a:t>Succes van OV-fiets is onverwacht. Faciliteren van fiets-infrastructuur. </a:t>
          </a:r>
        </a:p>
      </dsp:txBody>
      <dsp:txXfrm>
        <a:off x="2105031" y="3554426"/>
        <a:ext cx="1895691" cy="539893"/>
      </dsp:txXfrm>
    </dsp:sp>
    <dsp:sp modelId="{905DB16B-784C-4C2F-AA5A-A0FEAA0C80DA}">
      <dsp:nvSpPr>
        <dsp:cNvPr id="0" name=""/>
        <dsp:cNvSpPr/>
      </dsp:nvSpPr>
      <dsp:spPr>
        <a:xfrm>
          <a:off x="4275538" y="72150"/>
          <a:ext cx="1687630" cy="3969653"/>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a:lnSpc>
              <a:spcPct val="90000"/>
            </a:lnSpc>
            <a:spcBef>
              <a:spcPct val="0"/>
            </a:spcBef>
            <a:spcAft>
              <a:spcPct val="35000"/>
            </a:spcAft>
            <a:buNone/>
          </a:pPr>
          <a:r>
            <a:rPr lang="en-US" sz="2000" b="1" kern="1200"/>
            <a:t>Invloed</a:t>
          </a:r>
          <a:endParaRPr lang="en-US" sz="2000" b="1" kern="1200" dirty="0"/>
        </a:p>
      </dsp:txBody>
      <dsp:txXfrm>
        <a:off x="4275538" y="72150"/>
        <a:ext cx="1687630" cy="1190896"/>
      </dsp:txXfrm>
    </dsp:sp>
    <dsp:sp modelId="{5B1DAC51-3DBF-43B8-A460-359479368E9C}">
      <dsp:nvSpPr>
        <dsp:cNvPr id="0" name=""/>
        <dsp:cNvSpPr/>
      </dsp:nvSpPr>
      <dsp:spPr>
        <a:xfrm>
          <a:off x="4154279" y="1276137"/>
          <a:ext cx="1949658" cy="1913881"/>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l-NL" sz="900" b="0" i="0" u="none" kern="1200" dirty="0" err="1"/>
            <a:t>Ride</a:t>
          </a:r>
          <a:r>
            <a:rPr lang="nl-NL" sz="900" b="0" i="0" u="none" kern="1200" dirty="0"/>
            <a:t> </a:t>
          </a:r>
          <a:r>
            <a:rPr lang="nl-NL" sz="900" b="0" i="0" u="none" kern="1200" dirty="0" err="1"/>
            <a:t>sharing</a:t>
          </a:r>
          <a:r>
            <a:rPr lang="nl-NL" sz="900" b="0" i="0" u="none" kern="1200" dirty="0"/>
            <a:t> stimuleren door bedrijven als Uber de ruimte te geven. </a:t>
          </a:r>
        </a:p>
        <a:p>
          <a:pPr marL="0" lvl="0" indent="0" algn="ctr" defTabSz="400050">
            <a:lnSpc>
              <a:spcPct val="90000"/>
            </a:lnSpc>
            <a:spcBef>
              <a:spcPct val="0"/>
            </a:spcBef>
            <a:spcAft>
              <a:spcPct val="35000"/>
            </a:spcAft>
            <a:buNone/>
          </a:pPr>
          <a:r>
            <a:rPr lang="nl-NL" sz="900" b="0" i="0" u="none" kern="1200" dirty="0"/>
            <a:t>Voorkomen dat ze alleen als taxidienst fungeren. </a:t>
          </a:r>
        </a:p>
        <a:p>
          <a:pPr marL="0" lvl="0" indent="0" algn="ctr" defTabSz="400050">
            <a:lnSpc>
              <a:spcPct val="90000"/>
            </a:lnSpc>
            <a:spcBef>
              <a:spcPct val="0"/>
            </a:spcBef>
            <a:spcAft>
              <a:spcPct val="35000"/>
            </a:spcAft>
            <a:buNone/>
          </a:pPr>
          <a:r>
            <a:rPr lang="nl-NL" sz="900" b="0" i="0" u="none" kern="1200" dirty="0"/>
            <a:t>Parkeren van deelauto's faciliteren: (1) Parkeren (gratis bij stations </a:t>
          </a:r>
          <a:r>
            <a:rPr lang="nl-NL" sz="900" b="0" i="0" u="none" kern="1200" dirty="0" err="1"/>
            <a:t>oid</a:t>
          </a:r>
          <a:r>
            <a:rPr lang="nl-NL" sz="900" b="0" i="0" u="none" kern="1200" dirty="0"/>
            <a:t>) (2) Parkeren non-shared duurder maken (3) specifieke infrastructuur voor gedeelde voertuigen (4) andere </a:t>
          </a:r>
          <a:r>
            <a:rPr lang="nl-NL" sz="900" b="0" i="0" u="none" kern="1200" dirty="0" err="1"/>
            <a:t>beprijzingsmaatregelen</a:t>
          </a:r>
          <a:r>
            <a:rPr lang="nl-NL" sz="900" b="0" i="0" u="none" kern="1200" dirty="0"/>
            <a:t>. </a:t>
          </a:r>
          <a:endParaRPr lang="nl-NL" sz="900" kern="1200" dirty="0"/>
        </a:p>
      </dsp:txBody>
      <dsp:txXfrm>
        <a:off x="4210335" y="1332193"/>
        <a:ext cx="1837546" cy="1801769"/>
      </dsp:txXfrm>
    </dsp:sp>
    <dsp:sp modelId="{3FC892BA-E266-4D5B-807C-69D10CBA7093}">
      <dsp:nvSpPr>
        <dsp:cNvPr id="0" name=""/>
        <dsp:cNvSpPr/>
      </dsp:nvSpPr>
      <dsp:spPr>
        <a:xfrm>
          <a:off x="4176461" y="3269399"/>
          <a:ext cx="1905294" cy="827393"/>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l-NL" sz="900" kern="1200" dirty="0"/>
            <a:t>Andere modaliteiten dan auto zijn meestal goed voor leefbaarheid in de stad. Faciliteren van deze initiatieven door ruimte te beiden voor stalling.</a:t>
          </a:r>
        </a:p>
      </dsp:txBody>
      <dsp:txXfrm>
        <a:off x="4200695" y="3293633"/>
        <a:ext cx="1856826" cy="778925"/>
      </dsp:txXfrm>
    </dsp:sp>
    <dsp:sp modelId="{D82E6E91-F1DC-45E8-A047-7D5EC22B6070}">
      <dsp:nvSpPr>
        <dsp:cNvPr id="0" name=""/>
        <dsp:cNvSpPr/>
      </dsp:nvSpPr>
      <dsp:spPr>
        <a:xfrm>
          <a:off x="6264697" y="72150"/>
          <a:ext cx="2109706" cy="3969653"/>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a:lnSpc>
              <a:spcPct val="90000"/>
            </a:lnSpc>
            <a:spcBef>
              <a:spcPct val="0"/>
            </a:spcBef>
            <a:spcAft>
              <a:spcPct val="35000"/>
            </a:spcAft>
            <a:buNone/>
          </a:pPr>
          <a:r>
            <a:rPr lang="en-US" sz="2000" b="1" kern="1200"/>
            <a:t>Inzicht</a:t>
          </a:r>
          <a:endParaRPr lang="en-US" sz="2000" b="1" kern="1200" dirty="0"/>
        </a:p>
      </dsp:txBody>
      <dsp:txXfrm>
        <a:off x="6264697" y="72150"/>
        <a:ext cx="2109706" cy="1190896"/>
      </dsp:txXfrm>
    </dsp:sp>
    <dsp:sp modelId="{38BB6C29-E547-4618-B7E1-16468C665315}">
      <dsp:nvSpPr>
        <dsp:cNvPr id="0" name=""/>
        <dsp:cNvSpPr/>
      </dsp:nvSpPr>
      <dsp:spPr>
        <a:xfrm>
          <a:off x="6230509" y="1274573"/>
          <a:ext cx="2197591" cy="1795388"/>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l-NL" sz="900" b="0" i="0" u="none" kern="1200" dirty="0"/>
            <a:t>(1) Modellen waarin "meerijden met anderen" een nieuwe modaliteit is. (2) Experimenten die meer inzicht geven naar beweegredenen en randvoorwaarden van personen om auto te delen. (3) onderzoek of experiment naar impact van ritdelen op autobezit. (4) onderzoek naar acceptatie van ritdelen; in hoeverre sluiten vraag en aanbod op elkaar aan? </a:t>
          </a:r>
          <a:endParaRPr lang="nl-NL" sz="900" kern="1200" dirty="0"/>
        </a:p>
      </dsp:txBody>
      <dsp:txXfrm>
        <a:off x="6283094" y="1327158"/>
        <a:ext cx="2092421" cy="1690218"/>
      </dsp:txXfrm>
    </dsp:sp>
    <dsp:sp modelId="{36C50B5F-8E66-41BE-BFD8-495DA2CA38FA}">
      <dsp:nvSpPr>
        <dsp:cNvPr id="0" name=""/>
        <dsp:cNvSpPr/>
      </dsp:nvSpPr>
      <dsp:spPr>
        <a:xfrm>
          <a:off x="6264694" y="3208863"/>
          <a:ext cx="2129222" cy="890540"/>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l-NL" sz="900" kern="1200" dirty="0"/>
            <a:t>(1) Inzicht door experimenten. </a:t>
          </a:r>
        </a:p>
        <a:p>
          <a:pPr marL="0" lvl="0" indent="0" algn="ctr" defTabSz="400050">
            <a:lnSpc>
              <a:spcPct val="90000"/>
            </a:lnSpc>
            <a:spcBef>
              <a:spcPct val="0"/>
            </a:spcBef>
            <a:spcAft>
              <a:spcPct val="35000"/>
            </a:spcAft>
            <a:buNone/>
          </a:pPr>
          <a:r>
            <a:rPr lang="nl-NL" sz="900" kern="1200" dirty="0"/>
            <a:t>(2) Modellen waarin deze modaliteiten goed worden meegenomen. Als voor en natransport OV spelen ze een belangrijke rol (succes OV-fiets)</a:t>
          </a:r>
        </a:p>
      </dsp:txBody>
      <dsp:txXfrm>
        <a:off x="6290777" y="3234946"/>
        <a:ext cx="2077056" cy="8383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9D5D1-74BB-45A7-9ABF-BA0853DFBBFD}">
      <dsp:nvSpPr>
        <dsp:cNvPr id="0" name=""/>
        <dsp:cNvSpPr/>
      </dsp:nvSpPr>
      <dsp:spPr>
        <a:xfrm>
          <a:off x="62629" y="245191"/>
          <a:ext cx="1343956" cy="5264224"/>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a:lnSpc>
              <a:spcPct val="90000"/>
            </a:lnSpc>
            <a:spcBef>
              <a:spcPct val="0"/>
            </a:spcBef>
            <a:spcAft>
              <a:spcPct val="35000"/>
            </a:spcAft>
            <a:buNone/>
          </a:pPr>
          <a:r>
            <a:rPr lang="en-US" sz="2000" b="1" kern="1200" dirty="0"/>
            <a:t>Scenario</a:t>
          </a:r>
        </a:p>
      </dsp:txBody>
      <dsp:txXfrm>
        <a:off x="62629" y="245191"/>
        <a:ext cx="1343956" cy="1579267"/>
      </dsp:txXfrm>
    </dsp:sp>
    <dsp:sp modelId="{2AFB8C7C-7AED-4AA0-AB6A-8CFF4DF73009}">
      <dsp:nvSpPr>
        <dsp:cNvPr id="0" name=""/>
        <dsp:cNvSpPr/>
      </dsp:nvSpPr>
      <dsp:spPr>
        <a:xfrm>
          <a:off x="2097" y="1788795"/>
          <a:ext cx="1468890" cy="863998"/>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l-NL" sz="900" kern="1200" dirty="0" err="1"/>
            <a:t>Letting</a:t>
          </a:r>
          <a:r>
            <a:rPr lang="nl-NL" sz="900" kern="1200" dirty="0"/>
            <a:t> go on </a:t>
          </a:r>
          <a:r>
            <a:rPr lang="nl-NL" sz="900" kern="1200" dirty="0" err="1"/>
            <a:t>highways</a:t>
          </a:r>
          <a:r>
            <a:rPr lang="nl-NL" sz="900" kern="1200" dirty="0"/>
            <a:t>. Automation laag (alleen op snelwegen) en </a:t>
          </a:r>
          <a:r>
            <a:rPr lang="nl-NL" sz="900" kern="1200" dirty="0" err="1"/>
            <a:t>sharing</a:t>
          </a:r>
          <a:r>
            <a:rPr lang="nl-NL" sz="900" kern="1200" dirty="0"/>
            <a:t> laag</a:t>
          </a:r>
        </a:p>
      </dsp:txBody>
      <dsp:txXfrm>
        <a:off x="27403" y="1814101"/>
        <a:ext cx="1418278" cy="813386"/>
      </dsp:txXfrm>
    </dsp:sp>
    <dsp:sp modelId="{61815520-54EC-4A9E-BDA1-761FAA83D7E1}">
      <dsp:nvSpPr>
        <dsp:cNvPr id="0" name=""/>
        <dsp:cNvSpPr/>
      </dsp:nvSpPr>
      <dsp:spPr>
        <a:xfrm>
          <a:off x="2097" y="2713284"/>
          <a:ext cx="1468890" cy="1081368"/>
        </a:xfrm>
        <a:prstGeom prst="roundRect">
          <a:avLst>
            <a:gd name="adj" fmla="val 10000"/>
          </a:avLst>
        </a:prstGeom>
        <a:solidFill>
          <a:schemeClr val="bg2">
            <a:lumMod val="40000"/>
            <a:lumOff val="6000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l-NL" sz="900" kern="1200" dirty="0" err="1"/>
            <a:t>Fully</a:t>
          </a:r>
          <a:r>
            <a:rPr lang="nl-NL" sz="900" kern="1200" dirty="0"/>
            <a:t> </a:t>
          </a:r>
          <a:r>
            <a:rPr lang="nl-NL" sz="900" kern="1200" dirty="0" err="1"/>
            <a:t>automated</a:t>
          </a:r>
          <a:r>
            <a:rPr lang="nl-NL" sz="900" kern="1200" dirty="0"/>
            <a:t> private </a:t>
          </a:r>
          <a:r>
            <a:rPr lang="nl-NL" sz="900" kern="1200" dirty="0" err="1"/>
            <a:t>luxury</a:t>
          </a:r>
          <a:r>
            <a:rPr lang="nl-NL" sz="900" kern="1200" dirty="0"/>
            <a:t>. </a:t>
          </a:r>
          <a:br>
            <a:rPr lang="nl-NL" sz="900" kern="1200" dirty="0"/>
          </a:br>
          <a:r>
            <a:rPr lang="nl-NL" sz="900" kern="1200" dirty="0"/>
            <a:t>Automation hoog, ook in de stad en </a:t>
          </a:r>
          <a:r>
            <a:rPr lang="nl-NL" sz="900" kern="1200" dirty="0" err="1"/>
            <a:t>sharing</a:t>
          </a:r>
          <a:r>
            <a:rPr lang="nl-NL" sz="900" kern="1200" dirty="0"/>
            <a:t> laag.</a:t>
          </a:r>
        </a:p>
      </dsp:txBody>
      <dsp:txXfrm>
        <a:off x="33769" y="2744956"/>
        <a:ext cx="1405546" cy="1018024"/>
      </dsp:txXfrm>
    </dsp:sp>
    <dsp:sp modelId="{4C59BD33-72B3-492C-A8B2-47B7165BD148}">
      <dsp:nvSpPr>
        <dsp:cNvPr id="0" name=""/>
        <dsp:cNvSpPr/>
      </dsp:nvSpPr>
      <dsp:spPr>
        <a:xfrm>
          <a:off x="2097" y="3855143"/>
          <a:ext cx="1468890" cy="1041365"/>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l-NL" sz="900" kern="1200" dirty="0" err="1"/>
            <a:t>Multimodal</a:t>
          </a:r>
          <a:r>
            <a:rPr lang="nl-NL" sz="900" kern="1200" dirty="0"/>
            <a:t> </a:t>
          </a:r>
          <a:r>
            <a:rPr lang="nl-NL" sz="900" kern="1200" dirty="0" err="1"/>
            <a:t>and</a:t>
          </a:r>
          <a:r>
            <a:rPr lang="nl-NL" sz="900" kern="1200" dirty="0"/>
            <a:t> shared </a:t>
          </a:r>
          <a:r>
            <a:rPr lang="nl-NL" sz="900" kern="1200" dirty="0" err="1"/>
            <a:t>automation</a:t>
          </a:r>
          <a:r>
            <a:rPr lang="nl-NL" sz="900" kern="1200" dirty="0"/>
            <a:t>. </a:t>
          </a:r>
          <a:br>
            <a:rPr lang="nl-NL" sz="900" kern="1200" dirty="0"/>
          </a:br>
          <a:r>
            <a:rPr lang="nl-NL" sz="900" kern="1200" dirty="0"/>
            <a:t>Automation laag en </a:t>
          </a:r>
          <a:r>
            <a:rPr lang="nl-NL" sz="900" kern="1200" dirty="0" err="1"/>
            <a:t>sharing</a:t>
          </a:r>
          <a:r>
            <a:rPr lang="nl-NL" sz="900" kern="1200" dirty="0"/>
            <a:t> hoog.</a:t>
          </a:r>
        </a:p>
      </dsp:txBody>
      <dsp:txXfrm>
        <a:off x="32598" y="3885644"/>
        <a:ext cx="1407888" cy="980363"/>
      </dsp:txXfrm>
    </dsp:sp>
    <dsp:sp modelId="{2799D220-6AF8-4687-B7FA-D40D93A57EB6}">
      <dsp:nvSpPr>
        <dsp:cNvPr id="0" name=""/>
        <dsp:cNvSpPr/>
      </dsp:nvSpPr>
      <dsp:spPr>
        <a:xfrm>
          <a:off x="2097" y="4956999"/>
          <a:ext cx="1468890" cy="899998"/>
        </a:xfrm>
        <a:prstGeom prst="roundRect">
          <a:avLst>
            <a:gd name="adj" fmla="val 10000"/>
          </a:avLst>
        </a:prstGeom>
        <a:solidFill>
          <a:schemeClr val="bg2">
            <a:lumMod val="40000"/>
            <a:lumOff val="6000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l-NL" sz="900" b="0" i="0" u="none" kern="1200" dirty="0" err="1"/>
            <a:t>Mobility</a:t>
          </a:r>
          <a:r>
            <a:rPr lang="nl-NL" sz="900" b="0" i="0" u="none" kern="1200" dirty="0"/>
            <a:t> as a service. Automation hoog en </a:t>
          </a:r>
          <a:r>
            <a:rPr lang="nl-NL" sz="900" b="0" i="0" u="none" kern="1200" dirty="0" err="1"/>
            <a:t>sharing</a:t>
          </a:r>
          <a:r>
            <a:rPr lang="nl-NL" sz="900" b="0" i="0" u="none" kern="1200" dirty="0"/>
            <a:t> hoog.</a:t>
          </a:r>
          <a:endParaRPr lang="nl-NL" sz="900" kern="1200" dirty="0"/>
        </a:p>
      </dsp:txBody>
      <dsp:txXfrm>
        <a:off x="28457" y="4983359"/>
        <a:ext cx="1416170" cy="847278"/>
      </dsp:txXfrm>
    </dsp:sp>
    <dsp:sp modelId="{2A52FF91-6450-4031-BA4B-0213C16A37B0}">
      <dsp:nvSpPr>
        <dsp:cNvPr id="0" name=""/>
        <dsp:cNvSpPr/>
      </dsp:nvSpPr>
      <dsp:spPr>
        <a:xfrm>
          <a:off x="1632317" y="225882"/>
          <a:ext cx="1343956" cy="5264224"/>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ctr" defTabSz="889000">
            <a:lnSpc>
              <a:spcPct val="90000"/>
            </a:lnSpc>
            <a:spcBef>
              <a:spcPct val="0"/>
            </a:spcBef>
            <a:spcAft>
              <a:spcPct val="35000"/>
            </a:spcAft>
            <a:buNone/>
          </a:pPr>
          <a:r>
            <a:rPr lang="en-US" sz="2000" b="1" kern="1200" dirty="0"/>
            <a:t>Effect</a:t>
          </a:r>
        </a:p>
      </dsp:txBody>
      <dsp:txXfrm>
        <a:off x="1632317" y="225882"/>
        <a:ext cx="1343956" cy="1579267"/>
      </dsp:txXfrm>
    </dsp:sp>
    <dsp:sp modelId="{D0FD81F3-DD92-4E7E-81C9-104773E2D193}">
      <dsp:nvSpPr>
        <dsp:cNvPr id="0" name=""/>
        <dsp:cNvSpPr/>
      </dsp:nvSpPr>
      <dsp:spPr>
        <a:xfrm>
          <a:off x="1571785" y="1787436"/>
          <a:ext cx="1468890" cy="872038"/>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l-NL" sz="900" kern="1200" dirty="0"/>
            <a:t>Auto blijft succes. Druk op parkeerplaatsen neemt toe.</a:t>
          </a:r>
        </a:p>
      </dsp:txBody>
      <dsp:txXfrm>
        <a:off x="1597326" y="1812977"/>
        <a:ext cx="1417808" cy="820956"/>
      </dsp:txXfrm>
    </dsp:sp>
    <dsp:sp modelId="{8F3399EB-E931-4D93-BC00-2C827BA51DE2}">
      <dsp:nvSpPr>
        <dsp:cNvPr id="0" name=""/>
        <dsp:cNvSpPr/>
      </dsp:nvSpPr>
      <dsp:spPr>
        <a:xfrm>
          <a:off x="1571785" y="2709259"/>
          <a:ext cx="1468890" cy="1086677"/>
        </a:xfrm>
        <a:prstGeom prst="roundRect">
          <a:avLst>
            <a:gd name="adj" fmla="val 10000"/>
          </a:avLst>
        </a:prstGeom>
        <a:solidFill>
          <a:schemeClr val="bg2">
            <a:lumMod val="40000"/>
            <a:lumOff val="6000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l-NL" sz="900" b="0" i="0" u="none" kern="1200" dirty="0"/>
            <a:t>Auto is groot succes. Ook in de stad automatisch. Aantal auto’s neemt toe. OV krimpt. Inkomen speelt rol in beschikbaarheid auto.</a:t>
          </a:r>
          <a:endParaRPr lang="nl-NL" sz="900" kern="1200" dirty="0"/>
        </a:p>
      </dsp:txBody>
      <dsp:txXfrm>
        <a:off x="1603613" y="2741087"/>
        <a:ext cx="1405234" cy="1023021"/>
      </dsp:txXfrm>
    </dsp:sp>
    <dsp:sp modelId="{CD1AFE6C-E964-4093-92F8-501D03D430E1}">
      <dsp:nvSpPr>
        <dsp:cNvPr id="0" name=""/>
        <dsp:cNvSpPr/>
      </dsp:nvSpPr>
      <dsp:spPr>
        <a:xfrm>
          <a:off x="1571785" y="3845721"/>
          <a:ext cx="1468890" cy="1061944"/>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l-NL" sz="900" b="0" i="0" u="none" kern="1200" dirty="0"/>
            <a:t>Geen zelfrijdende auto’s in de stad maar delen van auto’s en combineren met OV is succesvol.</a:t>
          </a:r>
          <a:br>
            <a:rPr lang="nl-NL" sz="900" b="0" i="0" u="none" kern="1200" dirty="0"/>
          </a:br>
          <a:r>
            <a:rPr lang="nl-NL" sz="900" b="0" i="0" u="none" kern="1200" dirty="0"/>
            <a:t>OV groeit, aantal auto’s neemt af.</a:t>
          </a:r>
          <a:endParaRPr lang="nl-NL" sz="900" kern="1200" dirty="0"/>
        </a:p>
      </dsp:txBody>
      <dsp:txXfrm>
        <a:off x="1602888" y="3876824"/>
        <a:ext cx="1406684" cy="999738"/>
      </dsp:txXfrm>
    </dsp:sp>
    <dsp:sp modelId="{4266F0AF-2DEE-4492-B5D6-7C71E30A0229}">
      <dsp:nvSpPr>
        <dsp:cNvPr id="0" name=""/>
        <dsp:cNvSpPr/>
      </dsp:nvSpPr>
      <dsp:spPr>
        <a:xfrm>
          <a:off x="1571785" y="4957450"/>
          <a:ext cx="1468890" cy="900000"/>
        </a:xfrm>
        <a:prstGeom prst="roundRect">
          <a:avLst>
            <a:gd name="adj" fmla="val 10000"/>
          </a:avLst>
        </a:prstGeom>
        <a:solidFill>
          <a:schemeClr val="bg2">
            <a:lumMod val="40000"/>
            <a:lumOff val="6000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l-NL" sz="900" kern="1200" dirty="0"/>
            <a:t>Eigen auto bezit verdwijnt. Alles collectief, shared en ook nog automatisch.</a:t>
          </a:r>
        </a:p>
      </dsp:txBody>
      <dsp:txXfrm>
        <a:off x="1598145" y="4983810"/>
        <a:ext cx="1416170" cy="847280"/>
      </dsp:txXfrm>
    </dsp:sp>
    <dsp:sp modelId="{96F31EBE-C557-4596-BB0F-A566D9DB1917}">
      <dsp:nvSpPr>
        <dsp:cNvPr id="0" name=""/>
        <dsp:cNvSpPr/>
      </dsp:nvSpPr>
      <dsp:spPr>
        <a:xfrm>
          <a:off x="3202005" y="225666"/>
          <a:ext cx="1343956" cy="5264224"/>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a:lnSpc>
              <a:spcPct val="90000"/>
            </a:lnSpc>
            <a:spcBef>
              <a:spcPct val="0"/>
            </a:spcBef>
            <a:spcAft>
              <a:spcPct val="35000"/>
            </a:spcAft>
            <a:buNone/>
          </a:pPr>
          <a:r>
            <a:rPr lang="en-US" sz="2000" b="1" kern="1200"/>
            <a:t>Uitdaging</a:t>
          </a:r>
          <a:endParaRPr lang="en-US" sz="2000" b="1" kern="1200" dirty="0"/>
        </a:p>
      </dsp:txBody>
      <dsp:txXfrm>
        <a:off x="3202005" y="225666"/>
        <a:ext cx="1343956" cy="1579267"/>
      </dsp:txXfrm>
    </dsp:sp>
    <dsp:sp modelId="{03785698-100D-4DE1-B9BE-375D02E03C84}">
      <dsp:nvSpPr>
        <dsp:cNvPr id="0" name=""/>
        <dsp:cNvSpPr/>
      </dsp:nvSpPr>
      <dsp:spPr>
        <a:xfrm>
          <a:off x="3141473" y="1786791"/>
          <a:ext cx="1468890" cy="838541"/>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l-NL" sz="900" kern="1200" dirty="0"/>
            <a:t>Aantal auto’s in stad blijft hoog. Zoekgedrag neemt af maar parkeerdruk blijft hoog</a:t>
          </a:r>
        </a:p>
      </dsp:txBody>
      <dsp:txXfrm>
        <a:off x="3166033" y="1811351"/>
        <a:ext cx="1419770" cy="789421"/>
      </dsp:txXfrm>
    </dsp:sp>
    <dsp:sp modelId="{8EAD0770-C7CE-4DF0-B2D4-6D30987F5D1C}">
      <dsp:nvSpPr>
        <dsp:cNvPr id="0" name=""/>
        <dsp:cNvSpPr/>
      </dsp:nvSpPr>
      <dsp:spPr>
        <a:xfrm>
          <a:off x="3141473" y="2697065"/>
          <a:ext cx="1468890" cy="1061888"/>
        </a:xfrm>
        <a:prstGeom prst="roundRect">
          <a:avLst>
            <a:gd name="adj" fmla="val 10000"/>
          </a:avLst>
        </a:prstGeom>
        <a:solidFill>
          <a:schemeClr val="bg2">
            <a:lumMod val="40000"/>
            <a:lumOff val="6000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l-NL" sz="900" kern="1200" dirty="0"/>
            <a:t>Veel auto’s in straatbeeld. Parkeerdruk valt mee door zelfrijdend (leeg) parkeren.</a:t>
          </a:r>
          <a:br>
            <a:rPr lang="nl-NL" sz="900" kern="1200" dirty="0"/>
          </a:br>
          <a:r>
            <a:rPr lang="nl-NL" sz="900" kern="1200" dirty="0"/>
            <a:t>Vervoersarmoede neemt toe.</a:t>
          </a:r>
        </a:p>
      </dsp:txBody>
      <dsp:txXfrm>
        <a:off x="3172575" y="2728167"/>
        <a:ext cx="1406686" cy="999684"/>
      </dsp:txXfrm>
    </dsp:sp>
    <dsp:sp modelId="{F7EC21BE-3593-4F41-A0CC-61A9E0F1FFE3}">
      <dsp:nvSpPr>
        <dsp:cNvPr id="0" name=""/>
        <dsp:cNvSpPr/>
      </dsp:nvSpPr>
      <dsp:spPr>
        <a:xfrm>
          <a:off x="3141473" y="3830685"/>
          <a:ext cx="1468890" cy="1055248"/>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l-NL" sz="900" kern="1200" dirty="0"/>
            <a:t>Druk op high-</a:t>
          </a:r>
          <a:r>
            <a:rPr lang="nl-NL" sz="900" kern="1200" dirty="0" err="1"/>
            <a:t>capacity</a:t>
          </a:r>
          <a:r>
            <a:rPr lang="nl-NL" sz="900" kern="1200" dirty="0"/>
            <a:t> OV backbone neemt toe. Overig OV neemt af. Voor en </a:t>
          </a:r>
          <a:r>
            <a:rPr lang="nl-NL" sz="900" kern="1200" dirty="0" err="1"/>
            <a:t>na-transport</a:t>
          </a:r>
          <a:r>
            <a:rPr lang="nl-NL" sz="900" kern="1200" dirty="0"/>
            <a:t> wordt met gedeelde voertuigen uitgevoerd. Zorg dat fiets aantrekkelijk blijft.</a:t>
          </a:r>
        </a:p>
      </dsp:txBody>
      <dsp:txXfrm>
        <a:off x="3172380" y="3861592"/>
        <a:ext cx="1407076" cy="993434"/>
      </dsp:txXfrm>
    </dsp:sp>
    <dsp:sp modelId="{A63B6CBA-D009-4683-80D6-B5867944BE9B}">
      <dsp:nvSpPr>
        <dsp:cNvPr id="0" name=""/>
        <dsp:cNvSpPr/>
      </dsp:nvSpPr>
      <dsp:spPr>
        <a:xfrm>
          <a:off x="3141473" y="4957666"/>
          <a:ext cx="1468890" cy="899999"/>
        </a:xfrm>
        <a:prstGeom prst="roundRect">
          <a:avLst>
            <a:gd name="adj" fmla="val 10000"/>
          </a:avLst>
        </a:prstGeom>
        <a:solidFill>
          <a:schemeClr val="bg2">
            <a:lumMod val="40000"/>
            <a:lumOff val="6000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l-NL" sz="900" b="0" i="0" u="none" kern="1200" dirty="0"/>
            <a:t>Ontwerp van de stad kan heel anders. OV backbone blijft belangrijk. Voor en natransport met </a:t>
          </a:r>
          <a:r>
            <a:rPr lang="nl-NL" sz="900" b="0" i="0" u="none" kern="1200" dirty="0" err="1"/>
            <a:t>pods</a:t>
          </a:r>
          <a:r>
            <a:rPr lang="nl-NL" sz="900" b="0" i="0" u="none" kern="1200" dirty="0"/>
            <a:t>. Parkeren wordt overbodig. Zorg dat fiets aantrekkelijk blijft.</a:t>
          </a:r>
          <a:endParaRPr lang="nl-NL" sz="900" kern="1200" dirty="0"/>
        </a:p>
      </dsp:txBody>
      <dsp:txXfrm>
        <a:off x="3167833" y="4984026"/>
        <a:ext cx="1416170" cy="847279"/>
      </dsp:txXfrm>
    </dsp:sp>
    <dsp:sp modelId="{905DB16B-784C-4C2F-AA5A-A0FEAA0C80DA}">
      <dsp:nvSpPr>
        <dsp:cNvPr id="0" name=""/>
        <dsp:cNvSpPr/>
      </dsp:nvSpPr>
      <dsp:spPr>
        <a:xfrm>
          <a:off x="4771692" y="225483"/>
          <a:ext cx="1343956" cy="5264224"/>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a:lnSpc>
              <a:spcPct val="90000"/>
            </a:lnSpc>
            <a:spcBef>
              <a:spcPct val="0"/>
            </a:spcBef>
            <a:spcAft>
              <a:spcPct val="35000"/>
            </a:spcAft>
            <a:buNone/>
          </a:pPr>
          <a:r>
            <a:rPr lang="en-US" sz="2000" b="1" kern="1200"/>
            <a:t>Invloed</a:t>
          </a:r>
          <a:endParaRPr lang="en-US" sz="2000" b="1" kern="1200" dirty="0"/>
        </a:p>
      </dsp:txBody>
      <dsp:txXfrm>
        <a:off x="4771692" y="225483"/>
        <a:ext cx="1343956" cy="1579267"/>
      </dsp:txXfrm>
    </dsp:sp>
    <dsp:sp modelId="{BA416290-983A-4996-AF67-885D065E4D15}">
      <dsp:nvSpPr>
        <dsp:cNvPr id="0" name=""/>
        <dsp:cNvSpPr/>
      </dsp:nvSpPr>
      <dsp:spPr>
        <a:xfrm>
          <a:off x="4711160" y="1786240"/>
          <a:ext cx="1468890" cy="828001"/>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l-NL" sz="900" b="0" i="0" u="none" kern="1200" dirty="0"/>
            <a:t>Door beprijzen andere modaliteiten afdwingen. Parkeren aan rand van stad.</a:t>
          </a:r>
          <a:endParaRPr lang="nl-NL" sz="900" kern="1200" dirty="0"/>
        </a:p>
      </dsp:txBody>
      <dsp:txXfrm>
        <a:off x="4735411" y="1810491"/>
        <a:ext cx="1420388" cy="779499"/>
      </dsp:txXfrm>
    </dsp:sp>
    <dsp:sp modelId="{5AF101DB-9FC7-4FC1-A8F4-AD5415785705}">
      <dsp:nvSpPr>
        <dsp:cNvPr id="0" name=""/>
        <dsp:cNvSpPr/>
      </dsp:nvSpPr>
      <dsp:spPr>
        <a:xfrm>
          <a:off x="4711160" y="2693927"/>
          <a:ext cx="1468890" cy="1049778"/>
        </a:xfrm>
        <a:prstGeom prst="roundRect">
          <a:avLst>
            <a:gd name="adj" fmla="val 10000"/>
          </a:avLst>
        </a:prstGeom>
        <a:solidFill>
          <a:schemeClr val="bg2">
            <a:lumMod val="40000"/>
            <a:lumOff val="6000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l-NL" sz="900" b="0" i="0" u="none" kern="1200" dirty="0"/>
            <a:t>Door beprijzen beperken van aantal auto’s. </a:t>
          </a:r>
          <a:br>
            <a:rPr lang="nl-NL" sz="900" b="0" i="0" u="none" kern="1200" dirty="0"/>
          </a:br>
          <a:r>
            <a:rPr lang="nl-NL" sz="900" b="0" i="0" u="none" kern="1200" dirty="0"/>
            <a:t>Inrichting stad aanpassen op zelf-parkerende auto’s.</a:t>
          </a:r>
          <a:endParaRPr lang="nl-NL" sz="900" kern="1200" dirty="0"/>
        </a:p>
      </dsp:txBody>
      <dsp:txXfrm>
        <a:off x="4741907" y="2724674"/>
        <a:ext cx="1407396" cy="988284"/>
      </dsp:txXfrm>
    </dsp:sp>
    <dsp:sp modelId="{88F08115-1C95-465D-905E-665D4D5EEEED}">
      <dsp:nvSpPr>
        <dsp:cNvPr id="0" name=""/>
        <dsp:cNvSpPr/>
      </dsp:nvSpPr>
      <dsp:spPr>
        <a:xfrm>
          <a:off x="4711160" y="3823390"/>
          <a:ext cx="1468890" cy="1058216"/>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l-NL" sz="900" kern="1200" dirty="0" err="1"/>
            <a:t>Sharing</a:t>
          </a:r>
          <a:r>
            <a:rPr lang="nl-NL" sz="900" kern="1200" dirty="0"/>
            <a:t> stimuleren. Combinatie OV bewaken Weginrichting aanpassen. In en uitstappen kan overal.</a:t>
          </a:r>
          <a:br>
            <a:rPr lang="nl-NL" sz="900" kern="1200" dirty="0"/>
          </a:br>
          <a:r>
            <a:rPr lang="nl-NL" sz="900" kern="1200" dirty="0"/>
            <a:t>OV backbone aantrekkelijk houden. Fiets aantrekkelijk houden.</a:t>
          </a:r>
        </a:p>
      </dsp:txBody>
      <dsp:txXfrm>
        <a:off x="4742154" y="3854384"/>
        <a:ext cx="1406902" cy="996228"/>
      </dsp:txXfrm>
    </dsp:sp>
    <dsp:sp modelId="{96C2842F-B8CC-49E5-A94C-0618BC8999BB}">
      <dsp:nvSpPr>
        <dsp:cNvPr id="0" name=""/>
        <dsp:cNvSpPr/>
      </dsp:nvSpPr>
      <dsp:spPr>
        <a:xfrm>
          <a:off x="4711160" y="4961292"/>
          <a:ext cx="1468890" cy="896557"/>
        </a:xfrm>
        <a:prstGeom prst="roundRect">
          <a:avLst>
            <a:gd name="adj" fmla="val 10000"/>
          </a:avLst>
        </a:prstGeom>
        <a:solidFill>
          <a:schemeClr val="bg2">
            <a:lumMod val="40000"/>
            <a:lumOff val="6000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l-NL" sz="900" kern="1200" dirty="0" err="1"/>
            <a:t>Sharing</a:t>
          </a:r>
          <a:r>
            <a:rPr lang="nl-NL" sz="900" kern="1200" dirty="0"/>
            <a:t> stimuleren. Combinatie OV bewaken. </a:t>
          </a:r>
          <a:r>
            <a:rPr lang="nl-NL" sz="900" b="0" i="0" u="none" kern="1200" dirty="0"/>
            <a:t>OV backbone aantrekkelijk houden.</a:t>
          </a:r>
          <a:r>
            <a:rPr lang="nl-NL" sz="900" kern="1200" dirty="0"/>
            <a:t> Fiets aantrekkelijk houden. Nieuwe fiets infrastructuur.</a:t>
          </a:r>
          <a:endParaRPr lang="nl-NL" sz="2000" kern="1200" dirty="0"/>
        </a:p>
      </dsp:txBody>
      <dsp:txXfrm>
        <a:off x="4737419" y="4987551"/>
        <a:ext cx="1416372" cy="844039"/>
      </dsp:txXfrm>
    </dsp:sp>
    <dsp:sp modelId="{D82E6E91-F1DC-45E8-A047-7D5EC22B6070}">
      <dsp:nvSpPr>
        <dsp:cNvPr id="0" name=""/>
        <dsp:cNvSpPr/>
      </dsp:nvSpPr>
      <dsp:spPr>
        <a:xfrm>
          <a:off x="6357021" y="226507"/>
          <a:ext cx="1680080" cy="5264224"/>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a:lnSpc>
              <a:spcPct val="90000"/>
            </a:lnSpc>
            <a:spcBef>
              <a:spcPct val="0"/>
            </a:spcBef>
            <a:spcAft>
              <a:spcPct val="35000"/>
            </a:spcAft>
            <a:buNone/>
          </a:pPr>
          <a:r>
            <a:rPr lang="en-US" sz="2000" b="1" kern="1200"/>
            <a:t>Inzicht</a:t>
          </a:r>
          <a:endParaRPr lang="en-US" sz="2000" b="1" kern="1200" dirty="0"/>
        </a:p>
      </dsp:txBody>
      <dsp:txXfrm>
        <a:off x="6357021" y="226507"/>
        <a:ext cx="1680080" cy="1579267"/>
      </dsp:txXfrm>
    </dsp:sp>
    <dsp:sp modelId="{6040BF0D-2C25-4137-BCB7-06F08F1AD8AF}">
      <dsp:nvSpPr>
        <dsp:cNvPr id="0" name=""/>
        <dsp:cNvSpPr/>
      </dsp:nvSpPr>
      <dsp:spPr>
        <a:xfrm>
          <a:off x="6280864" y="1789313"/>
          <a:ext cx="1836264" cy="783462"/>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l-NL" sz="900" kern="1200" dirty="0"/>
            <a:t>Modellen moeten kunnen omgaan met zelf-parkeren.</a:t>
          </a:r>
        </a:p>
        <a:p>
          <a:pPr marL="0" lvl="0" indent="0" algn="ctr" defTabSz="400050">
            <a:lnSpc>
              <a:spcPct val="90000"/>
            </a:lnSpc>
            <a:spcBef>
              <a:spcPct val="0"/>
            </a:spcBef>
            <a:spcAft>
              <a:spcPct val="35000"/>
            </a:spcAft>
            <a:buNone/>
          </a:pPr>
          <a:r>
            <a:rPr lang="en-US" sz="900" kern="1200" dirty="0"/>
            <a:t>Effect </a:t>
          </a:r>
          <a:r>
            <a:rPr lang="en-US" sz="900" kern="1200" dirty="0" err="1"/>
            <a:t>lagere</a:t>
          </a:r>
          <a:r>
            <a:rPr lang="en-US" sz="900" kern="1200" dirty="0"/>
            <a:t> value of time auto op modal split. Effect </a:t>
          </a:r>
          <a:r>
            <a:rPr lang="en-US" sz="900" kern="1200" dirty="0" err="1"/>
            <a:t>voor</a:t>
          </a:r>
          <a:r>
            <a:rPr lang="en-US" sz="900" kern="1200" dirty="0"/>
            <a:t> </a:t>
          </a:r>
          <a:r>
            <a:rPr lang="en-US" sz="900" kern="1200" dirty="0" err="1"/>
            <a:t>fietsen</a:t>
          </a:r>
          <a:r>
            <a:rPr lang="en-US" sz="900" kern="1200" dirty="0"/>
            <a:t> </a:t>
          </a:r>
          <a:r>
            <a:rPr lang="en-US" sz="900" kern="1200" dirty="0" err="1"/>
            <a:t>en</a:t>
          </a:r>
          <a:r>
            <a:rPr lang="en-US" sz="900" kern="1200" dirty="0"/>
            <a:t> OV.</a:t>
          </a:r>
        </a:p>
      </dsp:txBody>
      <dsp:txXfrm>
        <a:off x="6303811" y="1812260"/>
        <a:ext cx="1790370" cy="737568"/>
      </dsp:txXfrm>
    </dsp:sp>
    <dsp:sp modelId="{72104DDE-6D4A-4C7D-AC68-BFFA870844FD}">
      <dsp:nvSpPr>
        <dsp:cNvPr id="0" name=""/>
        <dsp:cNvSpPr/>
      </dsp:nvSpPr>
      <dsp:spPr>
        <a:xfrm>
          <a:off x="6280864" y="2677697"/>
          <a:ext cx="1836264" cy="1003056"/>
        </a:xfrm>
        <a:prstGeom prst="roundRect">
          <a:avLst>
            <a:gd name="adj" fmla="val 10000"/>
          </a:avLst>
        </a:prstGeom>
        <a:solidFill>
          <a:schemeClr val="bg2">
            <a:lumMod val="40000"/>
            <a:lumOff val="6000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l-NL" sz="900" kern="1200" dirty="0"/>
            <a:t>Effect van dalende </a:t>
          </a:r>
          <a:r>
            <a:rPr lang="nl-NL" sz="900" kern="1200" dirty="0" err="1"/>
            <a:t>value</a:t>
          </a:r>
          <a:r>
            <a:rPr lang="nl-NL" sz="900" kern="1200" dirty="0"/>
            <a:t> of time in de auto op </a:t>
          </a:r>
          <a:r>
            <a:rPr lang="nl-NL" sz="900" kern="1200" dirty="0" err="1"/>
            <a:t>modal</a:t>
          </a:r>
          <a:r>
            <a:rPr lang="nl-NL" sz="900" kern="1200" dirty="0"/>
            <a:t> split. Groepen die buiten de boot vallen. Modelleren van zelfrijdende (soms lege) auto’s. Effect op OV en fiets.</a:t>
          </a:r>
        </a:p>
      </dsp:txBody>
      <dsp:txXfrm>
        <a:off x="6310243" y="2707076"/>
        <a:ext cx="1777506" cy="944298"/>
      </dsp:txXfrm>
    </dsp:sp>
    <dsp:sp modelId="{B7F8448A-6056-44CC-9F69-B41A01835546}">
      <dsp:nvSpPr>
        <dsp:cNvPr id="0" name=""/>
        <dsp:cNvSpPr/>
      </dsp:nvSpPr>
      <dsp:spPr>
        <a:xfrm>
          <a:off x="6280848" y="3785674"/>
          <a:ext cx="1836296" cy="1061434"/>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l-NL" sz="900" kern="1200" dirty="0"/>
            <a:t>Modellen om ontwerp OV te toetsen. Modellen die inzicht geven in keuzes individuen. Ketenverplaatsingen in modellen. Combinatie auto, fiets en OV.</a:t>
          </a:r>
          <a:endParaRPr lang="nl-NL" sz="1000" kern="1200" dirty="0"/>
        </a:p>
      </dsp:txBody>
      <dsp:txXfrm>
        <a:off x="6311936" y="3816762"/>
        <a:ext cx="1774120" cy="999258"/>
      </dsp:txXfrm>
    </dsp:sp>
    <dsp:sp modelId="{F0F0E3A6-E70A-4980-A117-FE5C6C8E4C63}">
      <dsp:nvSpPr>
        <dsp:cNvPr id="0" name=""/>
        <dsp:cNvSpPr/>
      </dsp:nvSpPr>
      <dsp:spPr>
        <a:xfrm>
          <a:off x="6280864" y="4952030"/>
          <a:ext cx="1836264" cy="904795"/>
        </a:xfrm>
        <a:prstGeom prst="roundRect">
          <a:avLst>
            <a:gd name="adj" fmla="val 10000"/>
          </a:avLst>
        </a:prstGeom>
        <a:solidFill>
          <a:schemeClr val="bg2">
            <a:lumMod val="40000"/>
            <a:lumOff val="6000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l-NL" sz="900" kern="1200" dirty="0"/>
            <a:t>Modellen om ontwerp OV te toetsen. Modellen die inzicht geven in keuzes individuen. Ketenverplaatsingen in modellen. Combinatie auto, fiets en OV.</a:t>
          </a:r>
          <a:endParaRPr lang="nl-NL" sz="2000" kern="1200" dirty="0"/>
        </a:p>
      </dsp:txBody>
      <dsp:txXfrm>
        <a:off x="6307365" y="4978531"/>
        <a:ext cx="1783262" cy="8517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9D5D1-74BB-45A7-9ABF-BA0853DFBBFD}">
      <dsp:nvSpPr>
        <dsp:cNvPr id="0" name=""/>
        <dsp:cNvSpPr/>
      </dsp:nvSpPr>
      <dsp:spPr>
        <a:xfrm>
          <a:off x="62629" y="245191"/>
          <a:ext cx="1343956" cy="5264224"/>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a:lnSpc>
              <a:spcPct val="90000"/>
            </a:lnSpc>
            <a:spcBef>
              <a:spcPct val="0"/>
            </a:spcBef>
            <a:spcAft>
              <a:spcPct val="35000"/>
            </a:spcAft>
            <a:buNone/>
          </a:pPr>
          <a:r>
            <a:rPr lang="en-US" sz="2000" b="1" kern="1200" dirty="0"/>
            <a:t>Scenario</a:t>
          </a:r>
        </a:p>
      </dsp:txBody>
      <dsp:txXfrm>
        <a:off x="62629" y="245191"/>
        <a:ext cx="1343956" cy="1579267"/>
      </dsp:txXfrm>
    </dsp:sp>
    <dsp:sp modelId="{2AFB8C7C-7AED-4AA0-AB6A-8CFF4DF73009}">
      <dsp:nvSpPr>
        <dsp:cNvPr id="0" name=""/>
        <dsp:cNvSpPr/>
      </dsp:nvSpPr>
      <dsp:spPr>
        <a:xfrm>
          <a:off x="2097" y="1788795"/>
          <a:ext cx="1468890" cy="863998"/>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l-NL" sz="900" kern="1200" dirty="0" err="1"/>
            <a:t>Letting</a:t>
          </a:r>
          <a:r>
            <a:rPr lang="nl-NL" sz="900" kern="1200" dirty="0"/>
            <a:t> go on </a:t>
          </a:r>
          <a:r>
            <a:rPr lang="nl-NL" sz="900" kern="1200" dirty="0" err="1"/>
            <a:t>highways</a:t>
          </a:r>
          <a:r>
            <a:rPr lang="nl-NL" sz="900" kern="1200" dirty="0"/>
            <a:t>. Automation laag (alleen op snelwegen) en </a:t>
          </a:r>
          <a:r>
            <a:rPr lang="nl-NL" sz="900" kern="1200" dirty="0" err="1"/>
            <a:t>sharing</a:t>
          </a:r>
          <a:r>
            <a:rPr lang="nl-NL" sz="900" kern="1200" dirty="0"/>
            <a:t> laag</a:t>
          </a:r>
        </a:p>
      </dsp:txBody>
      <dsp:txXfrm>
        <a:off x="27403" y="1814101"/>
        <a:ext cx="1418278" cy="813386"/>
      </dsp:txXfrm>
    </dsp:sp>
    <dsp:sp modelId="{61815520-54EC-4A9E-BDA1-761FAA83D7E1}">
      <dsp:nvSpPr>
        <dsp:cNvPr id="0" name=""/>
        <dsp:cNvSpPr/>
      </dsp:nvSpPr>
      <dsp:spPr>
        <a:xfrm>
          <a:off x="2097" y="2713284"/>
          <a:ext cx="1468890" cy="1081368"/>
        </a:xfrm>
        <a:prstGeom prst="roundRect">
          <a:avLst>
            <a:gd name="adj" fmla="val 10000"/>
          </a:avLst>
        </a:prstGeom>
        <a:solidFill>
          <a:schemeClr val="bg2">
            <a:lumMod val="40000"/>
            <a:lumOff val="6000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l-NL" sz="900" kern="1200" dirty="0" err="1"/>
            <a:t>Fully</a:t>
          </a:r>
          <a:r>
            <a:rPr lang="nl-NL" sz="900" kern="1200" dirty="0"/>
            <a:t> </a:t>
          </a:r>
          <a:r>
            <a:rPr lang="nl-NL" sz="900" kern="1200" dirty="0" err="1"/>
            <a:t>automated</a:t>
          </a:r>
          <a:r>
            <a:rPr lang="nl-NL" sz="900" kern="1200" dirty="0"/>
            <a:t> private </a:t>
          </a:r>
          <a:r>
            <a:rPr lang="nl-NL" sz="900" kern="1200" dirty="0" err="1"/>
            <a:t>luxury</a:t>
          </a:r>
          <a:r>
            <a:rPr lang="nl-NL" sz="900" kern="1200" dirty="0"/>
            <a:t>. </a:t>
          </a:r>
          <a:br>
            <a:rPr lang="nl-NL" sz="900" kern="1200" dirty="0"/>
          </a:br>
          <a:r>
            <a:rPr lang="nl-NL" sz="900" kern="1200" dirty="0"/>
            <a:t>Automation hoog, ook in de stad en </a:t>
          </a:r>
          <a:r>
            <a:rPr lang="nl-NL" sz="900" kern="1200" dirty="0" err="1"/>
            <a:t>sharing</a:t>
          </a:r>
          <a:r>
            <a:rPr lang="nl-NL" sz="900" kern="1200" dirty="0"/>
            <a:t> laag.</a:t>
          </a:r>
        </a:p>
      </dsp:txBody>
      <dsp:txXfrm>
        <a:off x="33769" y="2744956"/>
        <a:ext cx="1405546" cy="1018024"/>
      </dsp:txXfrm>
    </dsp:sp>
    <dsp:sp modelId="{4C59BD33-72B3-492C-A8B2-47B7165BD148}">
      <dsp:nvSpPr>
        <dsp:cNvPr id="0" name=""/>
        <dsp:cNvSpPr/>
      </dsp:nvSpPr>
      <dsp:spPr>
        <a:xfrm>
          <a:off x="2097" y="3855143"/>
          <a:ext cx="1468890" cy="1041365"/>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l-NL" sz="900" kern="1200" dirty="0" err="1"/>
            <a:t>Multimodal</a:t>
          </a:r>
          <a:r>
            <a:rPr lang="nl-NL" sz="900" kern="1200" dirty="0"/>
            <a:t> </a:t>
          </a:r>
          <a:r>
            <a:rPr lang="nl-NL" sz="900" kern="1200" dirty="0" err="1"/>
            <a:t>and</a:t>
          </a:r>
          <a:r>
            <a:rPr lang="nl-NL" sz="900" kern="1200" dirty="0"/>
            <a:t> shared </a:t>
          </a:r>
          <a:r>
            <a:rPr lang="nl-NL" sz="900" kern="1200" dirty="0" err="1"/>
            <a:t>automation</a:t>
          </a:r>
          <a:r>
            <a:rPr lang="nl-NL" sz="900" kern="1200" dirty="0"/>
            <a:t>. </a:t>
          </a:r>
          <a:br>
            <a:rPr lang="nl-NL" sz="900" kern="1200" dirty="0"/>
          </a:br>
          <a:r>
            <a:rPr lang="nl-NL" sz="900" kern="1200" dirty="0"/>
            <a:t>Automation laag en </a:t>
          </a:r>
          <a:r>
            <a:rPr lang="nl-NL" sz="900" kern="1200" dirty="0" err="1"/>
            <a:t>sharing</a:t>
          </a:r>
          <a:r>
            <a:rPr lang="nl-NL" sz="900" kern="1200" dirty="0"/>
            <a:t> hoog.</a:t>
          </a:r>
        </a:p>
      </dsp:txBody>
      <dsp:txXfrm>
        <a:off x="32598" y="3885644"/>
        <a:ext cx="1407888" cy="980363"/>
      </dsp:txXfrm>
    </dsp:sp>
    <dsp:sp modelId="{2799D220-6AF8-4687-B7FA-D40D93A57EB6}">
      <dsp:nvSpPr>
        <dsp:cNvPr id="0" name=""/>
        <dsp:cNvSpPr/>
      </dsp:nvSpPr>
      <dsp:spPr>
        <a:xfrm>
          <a:off x="2097" y="4956999"/>
          <a:ext cx="1468890" cy="899998"/>
        </a:xfrm>
        <a:prstGeom prst="roundRect">
          <a:avLst>
            <a:gd name="adj" fmla="val 10000"/>
          </a:avLst>
        </a:prstGeom>
        <a:solidFill>
          <a:schemeClr val="bg2">
            <a:lumMod val="40000"/>
            <a:lumOff val="6000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l-NL" sz="900" b="0" i="0" u="none" kern="1200" dirty="0" err="1"/>
            <a:t>Mobility</a:t>
          </a:r>
          <a:r>
            <a:rPr lang="nl-NL" sz="900" b="0" i="0" u="none" kern="1200" dirty="0"/>
            <a:t> as a service. Automation hoog en </a:t>
          </a:r>
          <a:r>
            <a:rPr lang="nl-NL" sz="900" b="0" i="0" u="none" kern="1200" dirty="0" err="1"/>
            <a:t>sharing</a:t>
          </a:r>
          <a:r>
            <a:rPr lang="nl-NL" sz="900" b="0" i="0" u="none" kern="1200" dirty="0"/>
            <a:t> hoog.</a:t>
          </a:r>
          <a:endParaRPr lang="nl-NL" sz="900" kern="1200" dirty="0"/>
        </a:p>
      </dsp:txBody>
      <dsp:txXfrm>
        <a:off x="28457" y="4983359"/>
        <a:ext cx="1416170" cy="847278"/>
      </dsp:txXfrm>
    </dsp:sp>
    <dsp:sp modelId="{2A52FF91-6450-4031-BA4B-0213C16A37B0}">
      <dsp:nvSpPr>
        <dsp:cNvPr id="0" name=""/>
        <dsp:cNvSpPr/>
      </dsp:nvSpPr>
      <dsp:spPr>
        <a:xfrm>
          <a:off x="1632317" y="225882"/>
          <a:ext cx="1343956" cy="5264224"/>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ctr" defTabSz="889000">
            <a:lnSpc>
              <a:spcPct val="90000"/>
            </a:lnSpc>
            <a:spcBef>
              <a:spcPct val="0"/>
            </a:spcBef>
            <a:spcAft>
              <a:spcPct val="35000"/>
            </a:spcAft>
            <a:buNone/>
          </a:pPr>
          <a:r>
            <a:rPr lang="en-US" sz="2000" b="1" kern="1200" dirty="0"/>
            <a:t>Effect</a:t>
          </a:r>
        </a:p>
      </dsp:txBody>
      <dsp:txXfrm>
        <a:off x="1632317" y="225882"/>
        <a:ext cx="1343956" cy="1579267"/>
      </dsp:txXfrm>
    </dsp:sp>
    <dsp:sp modelId="{D0FD81F3-DD92-4E7E-81C9-104773E2D193}">
      <dsp:nvSpPr>
        <dsp:cNvPr id="0" name=""/>
        <dsp:cNvSpPr/>
      </dsp:nvSpPr>
      <dsp:spPr>
        <a:xfrm>
          <a:off x="1571785" y="1787436"/>
          <a:ext cx="1468890" cy="872038"/>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l-NL" sz="900" kern="1200" dirty="0"/>
            <a:t>Auto blijft succes. Druk op parkeerplaatsen neemt toe.</a:t>
          </a:r>
        </a:p>
      </dsp:txBody>
      <dsp:txXfrm>
        <a:off x="1597326" y="1812977"/>
        <a:ext cx="1417808" cy="820956"/>
      </dsp:txXfrm>
    </dsp:sp>
    <dsp:sp modelId="{8F3399EB-E931-4D93-BC00-2C827BA51DE2}">
      <dsp:nvSpPr>
        <dsp:cNvPr id="0" name=""/>
        <dsp:cNvSpPr/>
      </dsp:nvSpPr>
      <dsp:spPr>
        <a:xfrm>
          <a:off x="1571785" y="2709259"/>
          <a:ext cx="1468890" cy="1086677"/>
        </a:xfrm>
        <a:prstGeom prst="roundRect">
          <a:avLst>
            <a:gd name="adj" fmla="val 10000"/>
          </a:avLst>
        </a:prstGeom>
        <a:solidFill>
          <a:schemeClr val="bg2">
            <a:lumMod val="40000"/>
            <a:lumOff val="6000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l-NL" sz="900" b="0" i="0" u="none" kern="1200" dirty="0"/>
            <a:t>Auto is groot succes. Ook in de stad automatisch. Aantal auto’s neemt toe. OV krimpt. Inkomen speelt rol in beschikbaarheid auto.</a:t>
          </a:r>
          <a:endParaRPr lang="nl-NL" sz="900" kern="1200" dirty="0"/>
        </a:p>
      </dsp:txBody>
      <dsp:txXfrm>
        <a:off x="1603613" y="2741087"/>
        <a:ext cx="1405234" cy="1023021"/>
      </dsp:txXfrm>
    </dsp:sp>
    <dsp:sp modelId="{CD1AFE6C-E964-4093-92F8-501D03D430E1}">
      <dsp:nvSpPr>
        <dsp:cNvPr id="0" name=""/>
        <dsp:cNvSpPr/>
      </dsp:nvSpPr>
      <dsp:spPr>
        <a:xfrm>
          <a:off x="1571785" y="3845721"/>
          <a:ext cx="1468890" cy="1061944"/>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l-NL" sz="900" b="0" i="0" u="none" kern="1200" dirty="0"/>
            <a:t>Geen zelfrijdende auto’s in de stad maar delen van auto’s en combineren met OV is succesvol.</a:t>
          </a:r>
          <a:br>
            <a:rPr lang="nl-NL" sz="900" b="0" i="0" u="none" kern="1200" dirty="0"/>
          </a:br>
          <a:r>
            <a:rPr lang="nl-NL" sz="900" b="0" i="0" u="none" kern="1200" dirty="0"/>
            <a:t>OV groeit, aantal auto’s neemt af.</a:t>
          </a:r>
          <a:endParaRPr lang="nl-NL" sz="900" kern="1200" dirty="0"/>
        </a:p>
      </dsp:txBody>
      <dsp:txXfrm>
        <a:off x="1602888" y="3876824"/>
        <a:ext cx="1406684" cy="999738"/>
      </dsp:txXfrm>
    </dsp:sp>
    <dsp:sp modelId="{4266F0AF-2DEE-4492-B5D6-7C71E30A0229}">
      <dsp:nvSpPr>
        <dsp:cNvPr id="0" name=""/>
        <dsp:cNvSpPr/>
      </dsp:nvSpPr>
      <dsp:spPr>
        <a:xfrm>
          <a:off x="1571785" y="4957450"/>
          <a:ext cx="1468890" cy="900000"/>
        </a:xfrm>
        <a:prstGeom prst="roundRect">
          <a:avLst>
            <a:gd name="adj" fmla="val 10000"/>
          </a:avLst>
        </a:prstGeom>
        <a:solidFill>
          <a:schemeClr val="bg2">
            <a:lumMod val="40000"/>
            <a:lumOff val="6000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l-NL" sz="900" kern="1200" dirty="0"/>
            <a:t>Eigen auto bezit verdwijnt. Alles collectief, shared en ook nog automatisch.</a:t>
          </a:r>
        </a:p>
      </dsp:txBody>
      <dsp:txXfrm>
        <a:off x="1598145" y="4983810"/>
        <a:ext cx="1416170" cy="847280"/>
      </dsp:txXfrm>
    </dsp:sp>
    <dsp:sp modelId="{96F31EBE-C557-4596-BB0F-A566D9DB1917}">
      <dsp:nvSpPr>
        <dsp:cNvPr id="0" name=""/>
        <dsp:cNvSpPr/>
      </dsp:nvSpPr>
      <dsp:spPr>
        <a:xfrm>
          <a:off x="3202005" y="225666"/>
          <a:ext cx="1343956" cy="5264224"/>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a:lnSpc>
              <a:spcPct val="90000"/>
            </a:lnSpc>
            <a:spcBef>
              <a:spcPct val="0"/>
            </a:spcBef>
            <a:spcAft>
              <a:spcPct val="35000"/>
            </a:spcAft>
            <a:buNone/>
          </a:pPr>
          <a:r>
            <a:rPr lang="en-US" sz="2000" b="1" kern="1200"/>
            <a:t>Uitdaging</a:t>
          </a:r>
          <a:endParaRPr lang="en-US" sz="2000" b="1" kern="1200" dirty="0"/>
        </a:p>
      </dsp:txBody>
      <dsp:txXfrm>
        <a:off x="3202005" y="225666"/>
        <a:ext cx="1343956" cy="1579267"/>
      </dsp:txXfrm>
    </dsp:sp>
    <dsp:sp modelId="{03785698-100D-4DE1-B9BE-375D02E03C84}">
      <dsp:nvSpPr>
        <dsp:cNvPr id="0" name=""/>
        <dsp:cNvSpPr/>
      </dsp:nvSpPr>
      <dsp:spPr>
        <a:xfrm>
          <a:off x="3141473" y="1786791"/>
          <a:ext cx="1468890" cy="838541"/>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l-NL" sz="900" kern="1200" dirty="0"/>
            <a:t>Aantal auto’s in stad blijft hoog. Zoekgedrag neemt af maar parkeerdruk blijft hoog</a:t>
          </a:r>
        </a:p>
      </dsp:txBody>
      <dsp:txXfrm>
        <a:off x="3166033" y="1811351"/>
        <a:ext cx="1419770" cy="789421"/>
      </dsp:txXfrm>
    </dsp:sp>
    <dsp:sp modelId="{8EAD0770-C7CE-4DF0-B2D4-6D30987F5D1C}">
      <dsp:nvSpPr>
        <dsp:cNvPr id="0" name=""/>
        <dsp:cNvSpPr/>
      </dsp:nvSpPr>
      <dsp:spPr>
        <a:xfrm>
          <a:off x="3141473" y="2697065"/>
          <a:ext cx="1468890" cy="1061888"/>
        </a:xfrm>
        <a:prstGeom prst="roundRect">
          <a:avLst>
            <a:gd name="adj" fmla="val 10000"/>
          </a:avLst>
        </a:prstGeom>
        <a:solidFill>
          <a:schemeClr val="bg2">
            <a:lumMod val="40000"/>
            <a:lumOff val="6000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l-NL" sz="900" kern="1200" dirty="0"/>
            <a:t>Veel auto’s in straatbeeld. Parkeerdruk valt mee door zelfrijdend (leeg) parkeren.</a:t>
          </a:r>
          <a:br>
            <a:rPr lang="nl-NL" sz="900" kern="1200" dirty="0"/>
          </a:br>
          <a:r>
            <a:rPr lang="nl-NL" sz="900" kern="1200" dirty="0"/>
            <a:t>Vervoersarmoede neemt toe.</a:t>
          </a:r>
        </a:p>
      </dsp:txBody>
      <dsp:txXfrm>
        <a:off x="3172575" y="2728167"/>
        <a:ext cx="1406686" cy="999684"/>
      </dsp:txXfrm>
    </dsp:sp>
    <dsp:sp modelId="{F7EC21BE-3593-4F41-A0CC-61A9E0F1FFE3}">
      <dsp:nvSpPr>
        <dsp:cNvPr id="0" name=""/>
        <dsp:cNvSpPr/>
      </dsp:nvSpPr>
      <dsp:spPr>
        <a:xfrm>
          <a:off x="3141473" y="3830685"/>
          <a:ext cx="1468890" cy="1055248"/>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l-NL" sz="900" kern="1200" dirty="0"/>
            <a:t>Druk op high-</a:t>
          </a:r>
          <a:r>
            <a:rPr lang="nl-NL" sz="900" kern="1200" dirty="0" err="1"/>
            <a:t>capacity</a:t>
          </a:r>
          <a:r>
            <a:rPr lang="nl-NL" sz="900" kern="1200" dirty="0"/>
            <a:t> OV backbone neemt toe. Overig OV neemt af. Voor en </a:t>
          </a:r>
          <a:r>
            <a:rPr lang="nl-NL" sz="900" kern="1200" dirty="0" err="1"/>
            <a:t>na-transport</a:t>
          </a:r>
          <a:r>
            <a:rPr lang="nl-NL" sz="900" kern="1200" dirty="0"/>
            <a:t> wordt met gedeelde voertuigen uitgevoerd. Zorg dat fiets aantrekkelijk blijft.</a:t>
          </a:r>
        </a:p>
      </dsp:txBody>
      <dsp:txXfrm>
        <a:off x="3172380" y="3861592"/>
        <a:ext cx="1407076" cy="993434"/>
      </dsp:txXfrm>
    </dsp:sp>
    <dsp:sp modelId="{A63B6CBA-D009-4683-80D6-B5867944BE9B}">
      <dsp:nvSpPr>
        <dsp:cNvPr id="0" name=""/>
        <dsp:cNvSpPr/>
      </dsp:nvSpPr>
      <dsp:spPr>
        <a:xfrm>
          <a:off x="3141473" y="4957666"/>
          <a:ext cx="1468890" cy="899999"/>
        </a:xfrm>
        <a:prstGeom prst="roundRect">
          <a:avLst>
            <a:gd name="adj" fmla="val 10000"/>
          </a:avLst>
        </a:prstGeom>
        <a:solidFill>
          <a:schemeClr val="bg2">
            <a:lumMod val="40000"/>
            <a:lumOff val="6000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l-NL" sz="900" b="0" i="0" u="none" kern="1200" dirty="0"/>
            <a:t>Ontwerp van de stad kan heel anders. OV backbone blijft belangrijk. Voor en natransport met </a:t>
          </a:r>
          <a:r>
            <a:rPr lang="nl-NL" sz="900" b="0" i="0" u="none" kern="1200" dirty="0" err="1"/>
            <a:t>pods</a:t>
          </a:r>
          <a:r>
            <a:rPr lang="nl-NL" sz="900" b="0" i="0" u="none" kern="1200" dirty="0"/>
            <a:t>. Parkeren wordt overbodig. Zorg dat fiets aantrekkelijk blijft.</a:t>
          </a:r>
          <a:endParaRPr lang="nl-NL" sz="900" kern="1200" dirty="0"/>
        </a:p>
      </dsp:txBody>
      <dsp:txXfrm>
        <a:off x="3167833" y="4984026"/>
        <a:ext cx="1416170" cy="847279"/>
      </dsp:txXfrm>
    </dsp:sp>
    <dsp:sp modelId="{905DB16B-784C-4C2F-AA5A-A0FEAA0C80DA}">
      <dsp:nvSpPr>
        <dsp:cNvPr id="0" name=""/>
        <dsp:cNvSpPr/>
      </dsp:nvSpPr>
      <dsp:spPr>
        <a:xfrm>
          <a:off x="4771692" y="225483"/>
          <a:ext cx="1343956" cy="5264224"/>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a:lnSpc>
              <a:spcPct val="90000"/>
            </a:lnSpc>
            <a:spcBef>
              <a:spcPct val="0"/>
            </a:spcBef>
            <a:spcAft>
              <a:spcPct val="35000"/>
            </a:spcAft>
            <a:buNone/>
          </a:pPr>
          <a:r>
            <a:rPr lang="en-US" sz="2000" b="1" kern="1200"/>
            <a:t>Invloed</a:t>
          </a:r>
          <a:endParaRPr lang="en-US" sz="2000" b="1" kern="1200" dirty="0"/>
        </a:p>
      </dsp:txBody>
      <dsp:txXfrm>
        <a:off x="4771692" y="225483"/>
        <a:ext cx="1343956" cy="1579267"/>
      </dsp:txXfrm>
    </dsp:sp>
    <dsp:sp modelId="{BA416290-983A-4996-AF67-885D065E4D15}">
      <dsp:nvSpPr>
        <dsp:cNvPr id="0" name=""/>
        <dsp:cNvSpPr/>
      </dsp:nvSpPr>
      <dsp:spPr>
        <a:xfrm>
          <a:off x="4711160" y="1786240"/>
          <a:ext cx="1468890" cy="828001"/>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l-NL" sz="900" b="0" i="0" u="none" kern="1200" dirty="0"/>
            <a:t>Door beprijzen andere modaliteiten afdwingen. Parkeren aan rand van stad.</a:t>
          </a:r>
          <a:endParaRPr lang="nl-NL" sz="900" kern="1200" dirty="0"/>
        </a:p>
      </dsp:txBody>
      <dsp:txXfrm>
        <a:off x="4735411" y="1810491"/>
        <a:ext cx="1420388" cy="779499"/>
      </dsp:txXfrm>
    </dsp:sp>
    <dsp:sp modelId="{5AF101DB-9FC7-4FC1-A8F4-AD5415785705}">
      <dsp:nvSpPr>
        <dsp:cNvPr id="0" name=""/>
        <dsp:cNvSpPr/>
      </dsp:nvSpPr>
      <dsp:spPr>
        <a:xfrm>
          <a:off x="4711160" y="2693927"/>
          <a:ext cx="1468890" cy="1049778"/>
        </a:xfrm>
        <a:prstGeom prst="roundRect">
          <a:avLst>
            <a:gd name="adj" fmla="val 10000"/>
          </a:avLst>
        </a:prstGeom>
        <a:solidFill>
          <a:schemeClr val="bg2">
            <a:lumMod val="40000"/>
            <a:lumOff val="6000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l-NL" sz="900" b="0" i="0" u="none" kern="1200" dirty="0"/>
            <a:t>Door beprijzen beperken van aantal auto’s. </a:t>
          </a:r>
          <a:br>
            <a:rPr lang="nl-NL" sz="900" b="0" i="0" u="none" kern="1200" dirty="0"/>
          </a:br>
          <a:r>
            <a:rPr lang="nl-NL" sz="900" b="0" i="0" u="none" kern="1200" dirty="0"/>
            <a:t>Inrichting stad aanpassen op zelf-parkerende auto’s.</a:t>
          </a:r>
          <a:endParaRPr lang="nl-NL" sz="900" kern="1200" dirty="0"/>
        </a:p>
      </dsp:txBody>
      <dsp:txXfrm>
        <a:off x="4741907" y="2724674"/>
        <a:ext cx="1407396" cy="988284"/>
      </dsp:txXfrm>
    </dsp:sp>
    <dsp:sp modelId="{88F08115-1C95-465D-905E-665D4D5EEEED}">
      <dsp:nvSpPr>
        <dsp:cNvPr id="0" name=""/>
        <dsp:cNvSpPr/>
      </dsp:nvSpPr>
      <dsp:spPr>
        <a:xfrm>
          <a:off x="4711160" y="3823390"/>
          <a:ext cx="1468890" cy="1058216"/>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l-NL" sz="900" kern="1200" dirty="0" err="1"/>
            <a:t>Sharing</a:t>
          </a:r>
          <a:r>
            <a:rPr lang="nl-NL" sz="900" kern="1200" dirty="0"/>
            <a:t> stimuleren. Combinatie OV bewaken Weginrichting aanpassen. In en uitstappen kan overal.</a:t>
          </a:r>
          <a:br>
            <a:rPr lang="nl-NL" sz="900" kern="1200" dirty="0"/>
          </a:br>
          <a:r>
            <a:rPr lang="nl-NL" sz="900" kern="1200" dirty="0"/>
            <a:t>OV backbone aantrekkelijk houden. Fiets aantrekkelijk houden.</a:t>
          </a:r>
        </a:p>
      </dsp:txBody>
      <dsp:txXfrm>
        <a:off x="4742154" y="3854384"/>
        <a:ext cx="1406902" cy="996228"/>
      </dsp:txXfrm>
    </dsp:sp>
    <dsp:sp modelId="{96C2842F-B8CC-49E5-A94C-0618BC8999BB}">
      <dsp:nvSpPr>
        <dsp:cNvPr id="0" name=""/>
        <dsp:cNvSpPr/>
      </dsp:nvSpPr>
      <dsp:spPr>
        <a:xfrm>
          <a:off x="4711160" y="4961292"/>
          <a:ext cx="1468890" cy="896557"/>
        </a:xfrm>
        <a:prstGeom prst="roundRect">
          <a:avLst>
            <a:gd name="adj" fmla="val 10000"/>
          </a:avLst>
        </a:prstGeom>
        <a:solidFill>
          <a:schemeClr val="bg2">
            <a:lumMod val="40000"/>
            <a:lumOff val="6000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l-NL" sz="900" kern="1200" dirty="0" err="1"/>
            <a:t>Sharing</a:t>
          </a:r>
          <a:r>
            <a:rPr lang="nl-NL" sz="900" kern="1200" dirty="0"/>
            <a:t> stimuleren. Combinatie OV bewaken. </a:t>
          </a:r>
          <a:r>
            <a:rPr lang="nl-NL" sz="900" b="0" i="0" u="none" kern="1200" dirty="0"/>
            <a:t>OV backbone aantrekkelijk houden.</a:t>
          </a:r>
          <a:r>
            <a:rPr lang="nl-NL" sz="900" kern="1200" dirty="0"/>
            <a:t> Fiets aantrekkelijk houden. Nieuwe fiets infrastructuur.</a:t>
          </a:r>
          <a:endParaRPr lang="nl-NL" sz="2000" kern="1200" dirty="0"/>
        </a:p>
      </dsp:txBody>
      <dsp:txXfrm>
        <a:off x="4737419" y="4987551"/>
        <a:ext cx="1416372" cy="844039"/>
      </dsp:txXfrm>
    </dsp:sp>
    <dsp:sp modelId="{D82E6E91-F1DC-45E8-A047-7D5EC22B6070}">
      <dsp:nvSpPr>
        <dsp:cNvPr id="0" name=""/>
        <dsp:cNvSpPr/>
      </dsp:nvSpPr>
      <dsp:spPr>
        <a:xfrm>
          <a:off x="6357021" y="226507"/>
          <a:ext cx="1680080" cy="5264224"/>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889000">
            <a:lnSpc>
              <a:spcPct val="90000"/>
            </a:lnSpc>
            <a:spcBef>
              <a:spcPct val="0"/>
            </a:spcBef>
            <a:spcAft>
              <a:spcPct val="35000"/>
            </a:spcAft>
            <a:buNone/>
          </a:pPr>
          <a:r>
            <a:rPr lang="en-US" sz="2000" b="1" kern="1200"/>
            <a:t>Inzicht</a:t>
          </a:r>
          <a:endParaRPr lang="en-US" sz="2000" b="1" kern="1200" dirty="0"/>
        </a:p>
      </dsp:txBody>
      <dsp:txXfrm>
        <a:off x="6357021" y="226507"/>
        <a:ext cx="1680080" cy="1579267"/>
      </dsp:txXfrm>
    </dsp:sp>
    <dsp:sp modelId="{6040BF0D-2C25-4137-BCB7-06F08F1AD8AF}">
      <dsp:nvSpPr>
        <dsp:cNvPr id="0" name=""/>
        <dsp:cNvSpPr/>
      </dsp:nvSpPr>
      <dsp:spPr>
        <a:xfrm>
          <a:off x="6280864" y="1789313"/>
          <a:ext cx="1836264" cy="783462"/>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l-NL" sz="900" kern="1200" dirty="0"/>
            <a:t>Modellen moeten kunnen omgaan met zelf-parkeren.</a:t>
          </a:r>
        </a:p>
        <a:p>
          <a:pPr marL="0" lvl="0" indent="0" algn="ctr" defTabSz="400050">
            <a:lnSpc>
              <a:spcPct val="90000"/>
            </a:lnSpc>
            <a:spcBef>
              <a:spcPct val="0"/>
            </a:spcBef>
            <a:spcAft>
              <a:spcPct val="35000"/>
            </a:spcAft>
            <a:buNone/>
          </a:pPr>
          <a:r>
            <a:rPr lang="en-US" sz="900" kern="1200" dirty="0"/>
            <a:t>Effect </a:t>
          </a:r>
          <a:r>
            <a:rPr lang="en-US" sz="900" kern="1200" dirty="0" err="1"/>
            <a:t>lagere</a:t>
          </a:r>
          <a:r>
            <a:rPr lang="en-US" sz="900" kern="1200" dirty="0"/>
            <a:t> value of time auto op modal split. Effect </a:t>
          </a:r>
          <a:r>
            <a:rPr lang="en-US" sz="900" kern="1200" dirty="0" err="1"/>
            <a:t>voor</a:t>
          </a:r>
          <a:r>
            <a:rPr lang="en-US" sz="900" kern="1200" dirty="0"/>
            <a:t> </a:t>
          </a:r>
          <a:r>
            <a:rPr lang="en-US" sz="900" kern="1200" dirty="0" err="1"/>
            <a:t>fietsen</a:t>
          </a:r>
          <a:r>
            <a:rPr lang="en-US" sz="900" kern="1200" dirty="0"/>
            <a:t> </a:t>
          </a:r>
          <a:r>
            <a:rPr lang="en-US" sz="900" kern="1200" dirty="0" err="1"/>
            <a:t>en</a:t>
          </a:r>
          <a:r>
            <a:rPr lang="en-US" sz="900" kern="1200" dirty="0"/>
            <a:t> OV.</a:t>
          </a:r>
        </a:p>
      </dsp:txBody>
      <dsp:txXfrm>
        <a:off x="6303811" y="1812260"/>
        <a:ext cx="1790370" cy="737568"/>
      </dsp:txXfrm>
    </dsp:sp>
    <dsp:sp modelId="{72104DDE-6D4A-4C7D-AC68-BFFA870844FD}">
      <dsp:nvSpPr>
        <dsp:cNvPr id="0" name=""/>
        <dsp:cNvSpPr/>
      </dsp:nvSpPr>
      <dsp:spPr>
        <a:xfrm>
          <a:off x="6280864" y="2677697"/>
          <a:ext cx="1836264" cy="1003056"/>
        </a:xfrm>
        <a:prstGeom prst="roundRect">
          <a:avLst>
            <a:gd name="adj" fmla="val 10000"/>
          </a:avLst>
        </a:prstGeom>
        <a:solidFill>
          <a:schemeClr val="bg2">
            <a:lumMod val="40000"/>
            <a:lumOff val="6000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l-NL" sz="900" kern="1200" dirty="0"/>
            <a:t>Effect van dalende </a:t>
          </a:r>
          <a:r>
            <a:rPr lang="nl-NL" sz="900" kern="1200" dirty="0" err="1"/>
            <a:t>value</a:t>
          </a:r>
          <a:r>
            <a:rPr lang="nl-NL" sz="900" kern="1200" dirty="0"/>
            <a:t> of time in de auto op </a:t>
          </a:r>
          <a:r>
            <a:rPr lang="nl-NL" sz="900" kern="1200" dirty="0" err="1"/>
            <a:t>modal</a:t>
          </a:r>
          <a:r>
            <a:rPr lang="nl-NL" sz="900" kern="1200" dirty="0"/>
            <a:t> split. Groepen die buiten de boot vallen. Modelleren van zelfrijdende (soms lege) auto’s. Effect op OV en fiets.</a:t>
          </a:r>
        </a:p>
      </dsp:txBody>
      <dsp:txXfrm>
        <a:off x="6310243" y="2707076"/>
        <a:ext cx="1777506" cy="944298"/>
      </dsp:txXfrm>
    </dsp:sp>
    <dsp:sp modelId="{B7F8448A-6056-44CC-9F69-B41A01835546}">
      <dsp:nvSpPr>
        <dsp:cNvPr id="0" name=""/>
        <dsp:cNvSpPr/>
      </dsp:nvSpPr>
      <dsp:spPr>
        <a:xfrm>
          <a:off x="6280848" y="3785674"/>
          <a:ext cx="1836296" cy="1061434"/>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l-NL" sz="900" kern="1200" dirty="0"/>
            <a:t>Modellen om ontwerp OV te toetsen. Modellen die inzicht geven in keuzes individuen. Ketenverplaatsingen in modellen. Combinatie auto, fiets en OV.</a:t>
          </a:r>
          <a:endParaRPr lang="nl-NL" sz="1000" kern="1200" dirty="0"/>
        </a:p>
      </dsp:txBody>
      <dsp:txXfrm>
        <a:off x="6311936" y="3816762"/>
        <a:ext cx="1774120" cy="999258"/>
      </dsp:txXfrm>
    </dsp:sp>
    <dsp:sp modelId="{F0F0E3A6-E70A-4980-A117-FE5C6C8E4C63}">
      <dsp:nvSpPr>
        <dsp:cNvPr id="0" name=""/>
        <dsp:cNvSpPr/>
      </dsp:nvSpPr>
      <dsp:spPr>
        <a:xfrm>
          <a:off x="6280864" y="4952030"/>
          <a:ext cx="1836264" cy="904795"/>
        </a:xfrm>
        <a:prstGeom prst="roundRect">
          <a:avLst>
            <a:gd name="adj" fmla="val 10000"/>
          </a:avLst>
        </a:prstGeom>
        <a:solidFill>
          <a:schemeClr val="bg2">
            <a:lumMod val="40000"/>
            <a:lumOff val="6000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marL="0" lvl="0" indent="0" algn="ctr" defTabSz="400050">
            <a:lnSpc>
              <a:spcPct val="90000"/>
            </a:lnSpc>
            <a:spcBef>
              <a:spcPct val="0"/>
            </a:spcBef>
            <a:spcAft>
              <a:spcPct val="35000"/>
            </a:spcAft>
            <a:buNone/>
          </a:pPr>
          <a:r>
            <a:rPr lang="nl-NL" sz="900" kern="1200" dirty="0"/>
            <a:t>Modellen om ontwerp OV te toetsen. Modellen die inzicht geven in keuzes individuen. Ketenverplaatsingen in modellen. Combinatie auto, fiets en OV.</a:t>
          </a:r>
          <a:endParaRPr lang="nl-NL" sz="2000" kern="1200" dirty="0"/>
        </a:p>
      </dsp:txBody>
      <dsp:txXfrm>
        <a:off x="6307365" y="4978531"/>
        <a:ext cx="1783262" cy="8517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0C377-9DC2-457F-A3C4-2147DB5AF4BB}">
      <dsp:nvSpPr>
        <dsp:cNvPr id="0" name=""/>
        <dsp:cNvSpPr/>
      </dsp:nvSpPr>
      <dsp:spPr>
        <a:xfrm>
          <a:off x="1126747" y="0"/>
          <a:ext cx="1623718" cy="1004875"/>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err="1"/>
            <a:t>Individuele</a:t>
          </a:r>
          <a:r>
            <a:rPr lang="en-US" sz="1200" kern="1200" dirty="0"/>
            <a:t> </a:t>
          </a:r>
          <a:r>
            <a:rPr lang="en-US" sz="1200" kern="1200" dirty="0" err="1"/>
            <a:t>kenmerken</a:t>
          </a:r>
          <a:endParaRPr lang="en-US" sz="1200" kern="1200" dirty="0"/>
        </a:p>
      </dsp:txBody>
      <dsp:txXfrm>
        <a:off x="1364535" y="147161"/>
        <a:ext cx="1148142" cy="710553"/>
      </dsp:txXfrm>
    </dsp:sp>
    <dsp:sp modelId="{655E7BF1-1EDE-4B92-AEDA-40EAC37B6412}">
      <dsp:nvSpPr>
        <dsp:cNvPr id="0" name=""/>
        <dsp:cNvSpPr/>
      </dsp:nvSpPr>
      <dsp:spPr>
        <a:xfrm>
          <a:off x="1647185" y="1062589"/>
          <a:ext cx="582827" cy="582827"/>
        </a:xfrm>
        <a:prstGeom prst="mathPlus">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724439" y="1285462"/>
        <a:ext cx="428319" cy="137081"/>
      </dsp:txXfrm>
    </dsp:sp>
    <dsp:sp modelId="{5FBCCF72-8C0A-4C02-964E-804BD2390484}">
      <dsp:nvSpPr>
        <dsp:cNvPr id="0" name=""/>
        <dsp:cNvSpPr/>
      </dsp:nvSpPr>
      <dsp:spPr>
        <a:xfrm>
          <a:off x="1168771" y="1727243"/>
          <a:ext cx="1623718" cy="1004875"/>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err="1"/>
            <a:t>Activiteiten</a:t>
          </a:r>
          <a:r>
            <a:rPr lang="en-US" sz="1200" kern="1200" dirty="0"/>
            <a:t> &amp; </a:t>
          </a:r>
          <a:r>
            <a:rPr lang="en-US" sz="1200" kern="1200" dirty="0" err="1"/>
            <a:t>keten</a:t>
          </a:r>
          <a:r>
            <a:rPr lang="en-US" sz="1200" kern="1200" dirty="0"/>
            <a:t>- </a:t>
          </a:r>
          <a:r>
            <a:rPr lang="en-US" sz="1200" kern="1200" dirty="0" err="1"/>
            <a:t>verplaatsingen</a:t>
          </a:r>
          <a:endParaRPr lang="en-US" sz="1200" kern="1200" dirty="0"/>
        </a:p>
      </dsp:txBody>
      <dsp:txXfrm>
        <a:off x="1406559" y="1874404"/>
        <a:ext cx="1148142" cy="710553"/>
      </dsp:txXfrm>
    </dsp:sp>
    <dsp:sp modelId="{4B3E1AA4-93AF-4F04-BBE7-CADCDA0B408F}">
      <dsp:nvSpPr>
        <dsp:cNvPr id="0" name=""/>
        <dsp:cNvSpPr/>
      </dsp:nvSpPr>
      <dsp:spPr>
        <a:xfrm rot="21555107">
          <a:off x="2641203" y="1153784"/>
          <a:ext cx="673705" cy="429889"/>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641208" y="1240604"/>
        <a:ext cx="544738" cy="257933"/>
      </dsp:txXfrm>
    </dsp:sp>
    <dsp:sp modelId="{274CB10F-7C9A-4CE2-AE4A-341410FC4DC0}">
      <dsp:nvSpPr>
        <dsp:cNvPr id="0" name=""/>
        <dsp:cNvSpPr/>
      </dsp:nvSpPr>
      <dsp:spPr>
        <a:xfrm>
          <a:off x="3312650" y="412119"/>
          <a:ext cx="1912499" cy="1847564"/>
        </a:xfrm>
        <a:prstGeom prst="ellipse">
          <a:avLst/>
        </a:prstGeom>
        <a:solidFill>
          <a:schemeClr val="tx2">
            <a:lumMod val="75000"/>
          </a:schemeClr>
        </a:solidFill>
        <a:ln w="38100" cap="flat" cmpd="sng" algn="ctr">
          <a:solidFill>
            <a:schemeClr val="tx2">
              <a:lumMod val="40000"/>
              <a:lumOff val="60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ACTIVITY BASED MODEL</a:t>
          </a:r>
        </a:p>
      </dsp:txBody>
      <dsp:txXfrm>
        <a:off x="3592729" y="682688"/>
        <a:ext cx="1352341" cy="130642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r>
              <a:rPr lang="nl-NL"/>
              <a:t>Eindrapportage SGS Rotterdam</a:t>
            </a:r>
            <a:endParaRPr lang="nl-NL" dirty="0"/>
          </a:p>
        </p:txBody>
      </p:sp>
      <p:sp>
        <p:nvSpPr>
          <p:cNvPr id="3" name="Tijdelijke aanduiding voor datum 2"/>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endParaRPr lang="nl-NL" dirty="0"/>
          </a:p>
        </p:txBody>
      </p:sp>
      <p:sp>
        <p:nvSpPr>
          <p:cNvPr id="4" name="Tijdelijke aanduiding voor voettekst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r>
              <a:rPr lang="nl-NL"/>
              <a:t>L. Kootstra</a:t>
            </a:r>
            <a:endParaRPr lang="nl-NL" dirty="0"/>
          </a:p>
        </p:txBody>
      </p:sp>
      <p:sp>
        <p:nvSpPr>
          <p:cNvPr id="5" name="Tijdelijke aanduiding voor dianummer 4" hidden="1"/>
          <p:cNvSpPr>
            <a:spLocks noGrp="1"/>
          </p:cNvSpPr>
          <p:nvPr>
            <p:ph type="sldNum" sz="quarter" idx="3"/>
          </p:nvPr>
        </p:nvSpPr>
        <p:spPr>
          <a:xfrm>
            <a:off x="3857636" y="9443662"/>
            <a:ext cx="2951163" cy="497126"/>
          </a:xfrm>
          <a:prstGeom prst="rect">
            <a:avLst/>
          </a:prstGeom>
        </p:spPr>
        <p:txBody>
          <a:bodyPr vert="horz" lIns="91440" tIns="45720" rIns="91440" bIns="45720" rtlCol="0" anchor="b"/>
          <a:lstStyle>
            <a:lvl1pPr algn="r">
              <a:defRPr sz="1200"/>
            </a:lvl1pPr>
          </a:lstStyle>
          <a:p>
            <a:fld id="{E667C337-BE69-40D5-A2C3-B572D8434EAF}" type="slidenum">
              <a:rPr lang="nl-NL" smtClean="0"/>
              <a:t>‹#›</a:t>
            </a:fld>
            <a:endParaRPr lang="nl-NL" dirty="0"/>
          </a:p>
        </p:txBody>
      </p:sp>
    </p:spTree>
    <p:extLst>
      <p:ext uri="{BB962C8B-B14F-4D97-AF65-F5344CB8AC3E}">
        <p14:creationId xmlns:p14="http://schemas.microsoft.com/office/powerpoint/2010/main" val="214279370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r>
              <a:rPr lang="nl-NL"/>
              <a:t>Eindrapportage SGS Rotterdam</a:t>
            </a:r>
            <a:endParaRPr lang="nl-NL" dirty="0"/>
          </a:p>
        </p:txBody>
      </p:sp>
      <p:sp>
        <p:nvSpPr>
          <p:cNvPr id="3" name="Tijdelijke aanduiding voor datum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E6EC21D8-2BA0-4B3C-980A-4A3FF683EAE5}" type="datetime8">
              <a:rPr lang="nl-NL" smtClean="0"/>
              <a:t>11-5-2017 9:51</a:t>
            </a:fld>
            <a:endParaRPr lang="nl-NL" dirty="0"/>
          </a:p>
        </p:txBody>
      </p:sp>
      <p:sp>
        <p:nvSpPr>
          <p:cNvPr id="4" name="Tijdelijke aanduiding voor dia-afbeelding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r>
              <a:rPr lang="nl-NL"/>
              <a:t>L. Kootstra</a:t>
            </a:r>
            <a:endParaRPr lang="nl-NL" dirty="0"/>
          </a:p>
        </p:txBody>
      </p:sp>
      <p:sp>
        <p:nvSpPr>
          <p:cNvPr id="7" name="Tijdelijke aanduiding voor dianumm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801935DF-413D-4C75-8A60-925A728E0BBB}" type="slidenum">
              <a:rPr lang="nl-NL" smtClean="0"/>
              <a:t>‹#›</a:t>
            </a:fld>
            <a:endParaRPr lang="nl-NL" dirty="0"/>
          </a:p>
        </p:txBody>
      </p:sp>
    </p:spTree>
    <p:extLst>
      <p:ext uri="{BB962C8B-B14F-4D97-AF65-F5344CB8AC3E}">
        <p14:creationId xmlns:p14="http://schemas.microsoft.com/office/powerpoint/2010/main" val="3925766074"/>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Header Placeholder 3"/>
          <p:cNvSpPr>
            <a:spLocks noGrp="1"/>
          </p:cNvSpPr>
          <p:nvPr>
            <p:ph type="hdr" sz="quarter" idx="10"/>
          </p:nvPr>
        </p:nvSpPr>
        <p:spPr/>
        <p:txBody>
          <a:bodyPr/>
          <a:lstStyle/>
          <a:p>
            <a:r>
              <a:rPr lang="nl-NL"/>
              <a:t>Eindrapportage SGS Rotterdam</a:t>
            </a:r>
            <a:endParaRPr lang="nl-NL" dirty="0"/>
          </a:p>
        </p:txBody>
      </p:sp>
      <p:sp>
        <p:nvSpPr>
          <p:cNvPr id="5" name="Date Placeholder 4"/>
          <p:cNvSpPr>
            <a:spLocks noGrp="1"/>
          </p:cNvSpPr>
          <p:nvPr>
            <p:ph type="dt" idx="11"/>
          </p:nvPr>
        </p:nvSpPr>
        <p:spPr/>
        <p:txBody>
          <a:bodyPr/>
          <a:lstStyle/>
          <a:p>
            <a:fld id="{E6EC21D8-2BA0-4B3C-980A-4A3FF683EAE5}" type="datetime8">
              <a:rPr lang="nl-NL" smtClean="0"/>
              <a:t>11-5-2017 9:51</a:t>
            </a:fld>
            <a:endParaRPr lang="nl-NL" dirty="0"/>
          </a:p>
        </p:txBody>
      </p:sp>
      <p:sp>
        <p:nvSpPr>
          <p:cNvPr id="6" name="Slide Number Placeholder 5"/>
          <p:cNvSpPr>
            <a:spLocks noGrp="1"/>
          </p:cNvSpPr>
          <p:nvPr>
            <p:ph type="sldNum" sz="quarter" idx="12"/>
          </p:nvPr>
        </p:nvSpPr>
        <p:spPr/>
        <p:txBody>
          <a:bodyPr/>
          <a:lstStyle/>
          <a:p>
            <a:fld id="{801935DF-413D-4C75-8A60-925A728E0BBB}" type="slidenum">
              <a:rPr lang="nl-NL" smtClean="0"/>
              <a:t>1</a:t>
            </a:fld>
            <a:endParaRPr lang="nl-NL" dirty="0"/>
          </a:p>
        </p:txBody>
      </p:sp>
    </p:spTree>
    <p:extLst>
      <p:ext uri="{BB962C8B-B14F-4D97-AF65-F5344CB8AC3E}">
        <p14:creationId xmlns:p14="http://schemas.microsoft.com/office/powerpoint/2010/main" val="1560396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Op basis</a:t>
            </a:r>
            <a:r>
              <a:rPr lang="nl-NL" baseline="0" dirty="0"/>
              <a:t> van 6 vormen van autodelen van CROW: https://www.crow.nl/downloads/pdf/verkeer-en-vervoer/crow-kpvv/factsheet-autodelen-6-vormen-van-autodelen.aspx</a:t>
            </a:r>
            <a:endParaRPr lang="nl-NL" dirty="0"/>
          </a:p>
        </p:txBody>
      </p:sp>
      <p:sp>
        <p:nvSpPr>
          <p:cNvPr id="4" name="Header Placeholder 3"/>
          <p:cNvSpPr>
            <a:spLocks noGrp="1"/>
          </p:cNvSpPr>
          <p:nvPr>
            <p:ph type="hdr" sz="quarter" idx="10"/>
          </p:nvPr>
        </p:nvSpPr>
        <p:spPr/>
        <p:txBody>
          <a:bodyPr/>
          <a:lstStyle/>
          <a:p>
            <a:r>
              <a:rPr lang="nl-NL"/>
              <a:t>Eindrapportage SGS Rotterdam</a:t>
            </a:r>
            <a:endParaRPr lang="nl-NL" dirty="0"/>
          </a:p>
        </p:txBody>
      </p:sp>
      <p:sp>
        <p:nvSpPr>
          <p:cNvPr id="5" name="Date Placeholder 4"/>
          <p:cNvSpPr>
            <a:spLocks noGrp="1"/>
          </p:cNvSpPr>
          <p:nvPr>
            <p:ph type="dt" idx="11"/>
          </p:nvPr>
        </p:nvSpPr>
        <p:spPr/>
        <p:txBody>
          <a:bodyPr/>
          <a:lstStyle/>
          <a:p>
            <a:fld id="{E6EC21D8-2BA0-4B3C-980A-4A3FF683EAE5}" type="datetime8">
              <a:rPr lang="nl-NL" smtClean="0"/>
              <a:t>11-5-2017 9:51</a:t>
            </a:fld>
            <a:endParaRPr lang="nl-NL" dirty="0"/>
          </a:p>
        </p:txBody>
      </p:sp>
      <p:sp>
        <p:nvSpPr>
          <p:cNvPr id="6" name="Slide Number Placeholder 5"/>
          <p:cNvSpPr>
            <a:spLocks noGrp="1"/>
          </p:cNvSpPr>
          <p:nvPr>
            <p:ph type="sldNum" sz="quarter" idx="12"/>
          </p:nvPr>
        </p:nvSpPr>
        <p:spPr/>
        <p:txBody>
          <a:bodyPr/>
          <a:lstStyle/>
          <a:p>
            <a:fld id="{801935DF-413D-4C75-8A60-925A728E0BBB}" type="slidenum">
              <a:rPr lang="nl-NL" smtClean="0"/>
              <a:t>17</a:t>
            </a:fld>
            <a:endParaRPr lang="nl-NL" dirty="0"/>
          </a:p>
        </p:txBody>
      </p:sp>
    </p:spTree>
    <p:extLst>
      <p:ext uri="{BB962C8B-B14F-4D97-AF65-F5344CB8AC3E}">
        <p14:creationId xmlns:p14="http://schemas.microsoft.com/office/powerpoint/2010/main" val="2625747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80%</a:t>
            </a:r>
            <a:r>
              <a:rPr lang="nl-NL" baseline="0" dirty="0"/>
              <a:t> afnamen in aantal auto’s,  studie in Lissabon (zie verwijzing)</a:t>
            </a:r>
          </a:p>
          <a:p>
            <a:endParaRPr lang="nl-NL" baseline="0" dirty="0"/>
          </a:p>
        </p:txBody>
      </p:sp>
      <p:sp>
        <p:nvSpPr>
          <p:cNvPr id="4" name="Header Placeholder 3"/>
          <p:cNvSpPr>
            <a:spLocks noGrp="1"/>
          </p:cNvSpPr>
          <p:nvPr>
            <p:ph type="hdr" sz="quarter" idx="10"/>
          </p:nvPr>
        </p:nvSpPr>
        <p:spPr/>
        <p:txBody>
          <a:bodyPr/>
          <a:lstStyle/>
          <a:p>
            <a:r>
              <a:rPr lang="nl-NL"/>
              <a:t>Eindrapportage SGS Rotterdam</a:t>
            </a:r>
            <a:endParaRPr lang="nl-NL" dirty="0"/>
          </a:p>
        </p:txBody>
      </p:sp>
      <p:sp>
        <p:nvSpPr>
          <p:cNvPr id="5" name="Date Placeholder 4"/>
          <p:cNvSpPr>
            <a:spLocks noGrp="1"/>
          </p:cNvSpPr>
          <p:nvPr>
            <p:ph type="dt" idx="11"/>
          </p:nvPr>
        </p:nvSpPr>
        <p:spPr/>
        <p:txBody>
          <a:bodyPr/>
          <a:lstStyle/>
          <a:p>
            <a:fld id="{E6EC21D8-2BA0-4B3C-980A-4A3FF683EAE5}" type="datetime8">
              <a:rPr lang="nl-NL" smtClean="0"/>
              <a:t>11-5-2017 9:51</a:t>
            </a:fld>
            <a:endParaRPr lang="nl-NL" dirty="0"/>
          </a:p>
        </p:txBody>
      </p:sp>
      <p:sp>
        <p:nvSpPr>
          <p:cNvPr id="6" name="Slide Number Placeholder 5"/>
          <p:cNvSpPr>
            <a:spLocks noGrp="1"/>
          </p:cNvSpPr>
          <p:nvPr>
            <p:ph type="sldNum" sz="quarter" idx="12"/>
          </p:nvPr>
        </p:nvSpPr>
        <p:spPr/>
        <p:txBody>
          <a:bodyPr/>
          <a:lstStyle/>
          <a:p>
            <a:fld id="{801935DF-413D-4C75-8A60-925A728E0BBB}" type="slidenum">
              <a:rPr lang="nl-NL" smtClean="0"/>
              <a:t>18</a:t>
            </a:fld>
            <a:endParaRPr lang="nl-NL" dirty="0"/>
          </a:p>
        </p:txBody>
      </p:sp>
    </p:spTree>
    <p:extLst>
      <p:ext uri="{BB962C8B-B14F-4D97-AF65-F5344CB8AC3E}">
        <p14:creationId xmlns:p14="http://schemas.microsoft.com/office/powerpoint/2010/main" val="156267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Header Placeholder 3"/>
          <p:cNvSpPr>
            <a:spLocks noGrp="1"/>
          </p:cNvSpPr>
          <p:nvPr>
            <p:ph type="hdr" sz="quarter" idx="10"/>
          </p:nvPr>
        </p:nvSpPr>
        <p:spPr/>
        <p:txBody>
          <a:bodyPr/>
          <a:lstStyle/>
          <a:p>
            <a:r>
              <a:rPr lang="nl-NL"/>
              <a:t>Eindrapportage SGS Rotterdam</a:t>
            </a:r>
            <a:endParaRPr lang="nl-NL" dirty="0"/>
          </a:p>
        </p:txBody>
      </p:sp>
      <p:sp>
        <p:nvSpPr>
          <p:cNvPr id="5" name="Date Placeholder 4"/>
          <p:cNvSpPr>
            <a:spLocks noGrp="1"/>
          </p:cNvSpPr>
          <p:nvPr>
            <p:ph type="dt" idx="11"/>
          </p:nvPr>
        </p:nvSpPr>
        <p:spPr/>
        <p:txBody>
          <a:bodyPr/>
          <a:lstStyle/>
          <a:p>
            <a:fld id="{E6EC21D8-2BA0-4B3C-980A-4A3FF683EAE5}" type="datetime8">
              <a:rPr lang="nl-NL" smtClean="0"/>
              <a:t>11-5-2017 9:51</a:t>
            </a:fld>
            <a:endParaRPr lang="nl-NL" dirty="0"/>
          </a:p>
        </p:txBody>
      </p:sp>
      <p:sp>
        <p:nvSpPr>
          <p:cNvPr id="6" name="Slide Number Placeholder 5"/>
          <p:cNvSpPr>
            <a:spLocks noGrp="1"/>
          </p:cNvSpPr>
          <p:nvPr>
            <p:ph type="sldNum" sz="quarter" idx="12"/>
          </p:nvPr>
        </p:nvSpPr>
        <p:spPr/>
        <p:txBody>
          <a:bodyPr/>
          <a:lstStyle/>
          <a:p>
            <a:fld id="{801935DF-413D-4C75-8A60-925A728E0BBB}" type="slidenum">
              <a:rPr lang="nl-NL" smtClean="0"/>
              <a:t>24</a:t>
            </a:fld>
            <a:endParaRPr lang="nl-NL" dirty="0"/>
          </a:p>
        </p:txBody>
      </p:sp>
    </p:spTree>
    <p:extLst>
      <p:ext uri="{BB962C8B-B14F-4D97-AF65-F5344CB8AC3E}">
        <p14:creationId xmlns:p14="http://schemas.microsoft.com/office/powerpoint/2010/main" val="3472194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Header Placeholder 3"/>
          <p:cNvSpPr>
            <a:spLocks noGrp="1"/>
          </p:cNvSpPr>
          <p:nvPr>
            <p:ph type="hdr" sz="quarter" idx="10"/>
          </p:nvPr>
        </p:nvSpPr>
        <p:spPr/>
        <p:txBody>
          <a:bodyPr/>
          <a:lstStyle/>
          <a:p>
            <a:r>
              <a:rPr lang="nl-NL"/>
              <a:t>Eindrapportage SGS Rotterdam</a:t>
            </a:r>
            <a:endParaRPr lang="nl-NL" dirty="0"/>
          </a:p>
        </p:txBody>
      </p:sp>
      <p:sp>
        <p:nvSpPr>
          <p:cNvPr id="5" name="Date Placeholder 4"/>
          <p:cNvSpPr>
            <a:spLocks noGrp="1"/>
          </p:cNvSpPr>
          <p:nvPr>
            <p:ph type="dt" idx="11"/>
          </p:nvPr>
        </p:nvSpPr>
        <p:spPr/>
        <p:txBody>
          <a:bodyPr/>
          <a:lstStyle/>
          <a:p>
            <a:fld id="{E6EC21D8-2BA0-4B3C-980A-4A3FF683EAE5}" type="datetime8">
              <a:rPr lang="nl-NL" smtClean="0"/>
              <a:t>11-5-2017 9:51</a:t>
            </a:fld>
            <a:endParaRPr lang="nl-NL" dirty="0"/>
          </a:p>
        </p:txBody>
      </p:sp>
      <p:sp>
        <p:nvSpPr>
          <p:cNvPr id="6" name="Slide Number Placeholder 5"/>
          <p:cNvSpPr>
            <a:spLocks noGrp="1"/>
          </p:cNvSpPr>
          <p:nvPr>
            <p:ph type="sldNum" sz="quarter" idx="12"/>
          </p:nvPr>
        </p:nvSpPr>
        <p:spPr/>
        <p:txBody>
          <a:bodyPr/>
          <a:lstStyle/>
          <a:p>
            <a:fld id="{801935DF-413D-4C75-8A60-925A728E0BBB}" type="slidenum">
              <a:rPr lang="nl-NL" smtClean="0"/>
              <a:t>25</a:t>
            </a:fld>
            <a:endParaRPr lang="nl-NL" dirty="0"/>
          </a:p>
        </p:txBody>
      </p:sp>
    </p:spTree>
    <p:extLst>
      <p:ext uri="{BB962C8B-B14F-4D97-AF65-F5344CB8AC3E}">
        <p14:creationId xmlns:p14="http://schemas.microsoft.com/office/powerpoint/2010/main" val="1556839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Header Placeholder 3"/>
          <p:cNvSpPr>
            <a:spLocks noGrp="1"/>
          </p:cNvSpPr>
          <p:nvPr>
            <p:ph type="hdr" sz="quarter" idx="10"/>
          </p:nvPr>
        </p:nvSpPr>
        <p:spPr/>
        <p:txBody>
          <a:bodyPr/>
          <a:lstStyle/>
          <a:p>
            <a:r>
              <a:rPr lang="nl-NL"/>
              <a:t>Eindrapportage SGS Rotterdam</a:t>
            </a:r>
            <a:endParaRPr lang="nl-NL" dirty="0"/>
          </a:p>
        </p:txBody>
      </p:sp>
      <p:sp>
        <p:nvSpPr>
          <p:cNvPr id="5" name="Date Placeholder 4"/>
          <p:cNvSpPr>
            <a:spLocks noGrp="1"/>
          </p:cNvSpPr>
          <p:nvPr>
            <p:ph type="dt" idx="11"/>
          </p:nvPr>
        </p:nvSpPr>
        <p:spPr/>
        <p:txBody>
          <a:bodyPr/>
          <a:lstStyle/>
          <a:p>
            <a:fld id="{E6EC21D8-2BA0-4B3C-980A-4A3FF683EAE5}" type="datetime8">
              <a:rPr lang="nl-NL" smtClean="0"/>
              <a:t>11-5-2017 9:51</a:t>
            </a:fld>
            <a:endParaRPr lang="nl-NL" dirty="0"/>
          </a:p>
        </p:txBody>
      </p:sp>
      <p:sp>
        <p:nvSpPr>
          <p:cNvPr id="6" name="Slide Number Placeholder 5"/>
          <p:cNvSpPr>
            <a:spLocks noGrp="1"/>
          </p:cNvSpPr>
          <p:nvPr>
            <p:ph type="sldNum" sz="quarter" idx="12"/>
          </p:nvPr>
        </p:nvSpPr>
        <p:spPr/>
        <p:txBody>
          <a:bodyPr/>
          <a:lstStyle/>
          <a:p>
            <a:fld id="{801935DF-413D-4C75-8A60-925A728E0BBB}" type="slidenum">
              <a:rPr lang="nl-NL" smtClean="0"/>
              <a:t>26</a:t>
            </a:fld>
            <a:endParaRPr lang="nl-NL" dirty="0"/>
          </a:p>
        </p:txBody>
      </p:sp>
    </p:spTree>
    <p:extLst>
      <p:ext uri="{BB962C8B-B14F-4D97-AF65-F5344CB8AC3E}">
        <p14:creationId xmlns:p14="http://schemas.microsoft.com/office/powerpoint/2010/main" val="2087240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Header Placeholder 3"/>
          <p:cNvSpPr>
            <a:spLocks noGrp="1"/>
          </p:cNvSpPr>
          <p:nvPr>
            <p:ph type="hdr" sz="quarter" idx="10"/>
          </p:nvPr>
        </p:nvSpPr>
        <p:spPr/>
        <p:txBody>
          <a:bodyPr/>
          <a:lstStyle/>
          <a:p>
            <a:r>
              <a:rPr lang="nl-NL" dirty="0"/>
              <a:t>Eindrapportage SGS Rotterdam</a:t>
            </a:r>
          </a:p>
        </p:txBody>
      </p:sp>
      <p:sp>
        <p:nvSpPr>
          <p:cNvPr id="5" name="Date Placeholder 4"/>
          <p:cNvSpPr>
            <a:spLocks noGrp="1"/>
          </p:cNvSpPr>
          <p:nvPr>
            <p:ph type="dt" idx="11"/>
          </p:nvPr>
        </p:nvSpPr>
        <p:spPr/>
        <p:txBody>
          <a:bodyPr/>
          <a:lstStyle/>
          <a:p>
            <a:fld id="{E6EC21D8-2BA0-4B3C-980A-4A3FF683EAE5}" type="datetime8">
              <a:rPr lang="nl-NL" smtClean="0"/>
              <a:t>11-5-2017 9:51</a:t>
            </a:fld>
            <a:endParaRPr lang="nl-NL" dirty="0"/>
          </a:p>
        </p:txBody>
      </p:sp>
      <p:sp>
        <p:nvSpPr>
          <p:cNvPr id="6" name="Slide Number Placeholder 5"/>
          <p:cNvSpPr>
            <a:spLocks noGrp="1"/>
          </p:cNvSpPr>
          <p:nvPr>
            <p:ph type="sldNum" sz="quarter" idx="12"/>
          </p:nvPr>
        </p:nvSpPr>
        <p:spPr/>
        <p:txBody>
          <a:bodyPr/>
          <a:lstStyle/>
          <a:p>
            <a:fld id="{801935DF-413D-4C75-8A60-925A728E0BBB}" type="slidenum">
              <a:rPr lang="nl-NL" smtClean="0"/>
              <a:t>3</a:t>
            </a:fld>
            <a:endParaRPr lang="nl-NL" dirty="0"/>
          </a:p>
        </p:txBody>
      </p:sp>
    </p:spTree>
    <p:extLst>
      <p:ext uri="{BB962C8B-B14F-4D97-AF65-F5344CB8AC3E}">
        <p14:creationId xmlns:p14="http://schemas.microsoft.com/office/powerpoint/2010/main" val="1698777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Header Placeholder 3"/>
          <p:cNvSpPr>
            <a:spLocks noGrp="1"/>
          </p:cNvSpPr>
          <p:nvPr>
            <p:ph type="hdr" sz="quarter" idx="10"/>
          </p:nvPr>
        </p:nvSpPr>
        <p:spPr/>
        <p:txBody>
          <a:bodyPr/>
          <a:lstStyle/>
          <a:p>
            <a:r>
              <a:rPr lang="nl-NL" dirty="0"/>
              <a:t>Eindrapportage SGS Rotterdam</a:t>
            </a:r>
          </a:p>
        </p:txBody>
      </p:sp>
      <p:sp>
        <p:nvSpPr>
          <p:cNvPr id="5" name="Date Placeholder 4"/>
          <p:cNvSpPr>
            <a:spLocks noGrp="1"/>
          </p:cNvSpPr>
          <p:nvPr>
            <p:ph type="dt" idx="11"/>
          </p:nvPr>
        </p:nvSpPr>
        <p:spPr/>
        <p:txBody>
          <a:bodyPr/>
          <a:lstStyle/>
          <a:p>
            <a:fld id="{E6EC21D8-2BA0-4B3C-980A-4A3FF683EAE5}" type="datetime8">
              <a:rPr lang="nl-NL" smtClean="0"/>
              <a:t>11-5-2017 9:51</a:t>
            </a:fld>
            <a:endParaRPr lang="nl-NL" dirty="0"/>
          </a:p>
        </p:txBody>
      </p:sp>
      <p:sp>
        <p:nvSpPr>
          <p:cNvPr id="6" name="Slide Number Placeholder 5"/>
          <p:cNvSpPr>
            <a:spLocks noGrp="1"/>
          </p:cNvSpPr>
          <p:nvPr>
            <p:ph type="sldNum" sz="quarter" idx="12"/>
          </p:nvPr>
        </p:nvSpPr>
        <p:spPr/>
        <p:txBody>
          <a:bodyPr/>
          <a:lstStyle/>
          <a:p>
            <a:fld id="{801935DF-413D-4C75-8A60-925A728E0BBB}" type="slidenum">
              <a:rPr lang="nl-NL" smtClean="0"/>
              <a:t>5</a:t>
            </a:fld>
            <a:endParaRPr lang="nl-NL" dirty="0"/>
          </a:p>
        </p:txBody>
      </p:sp>
    </p:spTree>
    <p:extLst>
      <p:ext uri="{BB962C8B-B14F-4D97-AF65-F5344CB8AC3E}">
        <p14:creationId xmlns:p14="http://schemas.microsoft.com/office/powerpoint/2010/main" val="1369110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Rotterdam wil een aantrekkelijke, gezonde en bereikbare stad zijn en heeft dit o.a. uitgewerkt in het stedelijk verkeersplan Rotterdam 2030+. Om deze ambitie te realiseren is een aantal transities nodig. Het autogebruik kan niet meer onbeperkt doorgroeien en om de stad leefbaar te houden worden diverse maatregelen overwogen, zoals investeringen in nieuwe fiets- en OV-verbindingen, meer ruimte voor de voetganger, stimuleren van deelmobiliteit (auto en fiets), last mile oplossingen voor het openbaar vervoer, Mobility as a Service (MaaS) etc. Het is voor de gemeente echter lastig om goed onderbouwde beslissingen te nemen over deze investeringen en de bijdrage die dit levert aan de doelstellingen van het verkeersplan. Ten eerste is er nog relatief weinig bekend over de effecten van dit soort maatregelen en de wijze waarop je de gebruikers mee kunt krijgen in deze transities (welke groepen gaat het treffen, hoe bereik je hen en wat kun je doen om het huidige gedrag te veranderen). Ten tweede is het instrumentarium (verkeersmodellen) dat nu gebruikt wordt om inzicht in de effecten te krijgen is meestal alleen gebaseerd op reistijd, kosten en bereikbaarheid en neemt het de effecten op gezondheid en aantrekkelijkheid niet in beschouwing. De hoofdvraag voor dit onderzoek is derhalve:</a:t>
            </a:r>
            <a:endParaRPr lang="en-US"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nl-NL" sz="1200" i="1" kern="1200" dirty="0">
                <a:solidFill>
                  <a:schemeClr val="tx1"/>
                </a:solidFill>
                <a:effectLst/>
                <a:latin typeface="+mn-lt"/>
                <a:ea typeface="+mn-ea"/>
                <a:cs typeface="+mn-cs"/>
              </a:rPr>
              <a:t>Welke transities(in relatie met mobiliteit) zijn mogelijk om de stad aantrekkelijk, gezond en bereikbaar te houden en met welke maatregelen zijn deze transities in de stad te realiseren.</a:t>
            </a:r>
            <a:endParaRPr lang="en-US"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Wat voor soort instrumentarium (modellen) geeft daarbij inzicht in de effecten van deze maatregelen op aantrekkelijkheid, gezondheid en bereikbaarheid. </a:t>
            </a:r>
            <a:endParaRPr lang="nl-NL" dirty="0"/>
          </a:p>
        </p:txBody>
      </p:sp>
      <p:sp>
        <p:nvSpPr>
          <p:cNvPr id="4" name="Header Placeholder 3"/>
          <p:cNvSpPr>
            <a:spLocks noGrp="1"/>
          </p:cNvSpPr>
          <p:nvPr>
            <p:ph type="hdr" sz="quarter" idx="10"/>
          </p:nvPr>
        </p:nvSpPr>
        <p:spPr/>
        <p:txBody>
          <a:bodyPr/>
          <a:lstStyle/>
          <a:p>
            <a:r>
              <a:rPr lang="nl-NL" dirty="0"/>
              <a:t>Eindrapportage SGS Rotterdam</a:t>
            </a:r>
          </a:p>
        </p:txBody>
      </p:sp>
      <p:sp>
        <p:nvSpPr>
          <p:cNvPr id="5" name="Date Placeholder 4"/>
          <p:cNvSpPr>
            <a:spLocks noGrp="1"/>
          </p:cNvSpPr>
          <p:nvPr>
            <p:ph type="dt" idx="11"/>
          </p:nvPr>
        </p:nvSpPr>
        <p:spPr/>
        <p:txBody>
          <a:bodyPr/>
          <a:lstStyle/>
          <a:p>
            <a:fld id="{E6EC21D8-2BA0-4B3C-980A-4A3FF683EAE5}" type="datetime8">
              <a:rPr lang="nl-NL" smtClean="0"/>
              <a:t>11-5-2017 9:51</a:t>
            </a:fld>
            <a:endParaRPr lang="nl-NL" dirty="0"/>
          </a:p>
        </p:txBody>
      </p:sp>
      <p:sp>
        <p:nvSpPr>
          <p:cNvPr id="6" name="Slide Number Placeholder 5"/>
          <p:cNvSpPr>
            <a:spLocks noGrp="1"/>
          </p:cNvSpPr>
          <p:nvPr>
            <p:ph type="sldNum" sz="quarter" idx="12"/>
          </p:nvPr>
        </p:nvSpPr>
        <p:spPr/>
        <p:txBody>
          <a:bodyPr/>
          <a:lstStyle/>
          <a:p>
            <a:fld id="{801935DF-413D-4C75-8A60-925A728E0BBB}" type="slidenum">
              <a:rPr lang="nl-NL" smtClean="0"/>
              <a:t>8</a:t>
            </a:fld>
            <a:endParaRPr lang="nl-NL" dirty="0"/>
          </a:p>
        </p:txBody>
      </p:sp>
    </p:spTree>
    <p:extLst>
      <p:ext uri="{BB962C8B-B14F-4D97-AF65-F5344CB8AC3E}">
        <p14:creationId xmlns:p14="http://schemas.microsoft.com/office/powerpoint/2010/main" val="554942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err="1"/>
              <a:t>Activiteiten</a:t>
            </a:r>
            <a:r>
              <a:rPr lang="en-US" baseline="0" dirty="0"/>
              <a:t> die </a:t>
            </a:r>
            <a:r>
              <a:rPr lang="en-US" baseline="0" dirty="0" err="1"/>
              <a:t>hebben</a:t>
            </a:r>
            <a:r>
              <a:rPr lang="en-US" baseline="0" dirty="0"/>
              <a:t> </a:t>
            </a:r>
            <a:r>
              <a:rPr lang="en-US" baseline="0" dirty="0" err="1"/>
              <a:t>plaatsgevonden</a:t>
            </a:r>
            <a:r>
              <a:rPr lang="en-US" baseline="0" dirty="0"/>
              <a:t>:</a:t>
            </a:r>
            <a:endParaRPr lang="en-US" dirty="0"/>
          </a:p>
          <a:p>
            <a:pPr marL="228600" indent="-228600">
              <a:buAutoNum type="arabicPeriod"/>
            </a:pPr>
            <a:r>
              <a:rPr lang="en-US" dirty="0"/>
              <a:t>31/1 </a:t>
            </a:r>
            <a:r>
              <a:rPr lang="en-US" baseline="0" dirty="0"/>
              <a:t>workshop met </a:t>
            </a:r>
            <a:r>
              <a:rPr lang="en-US" baseline="0" dirty="0" err="1"/>
              <a:t>deelnemers</a:t>
            </a:r>
            <a:r>
              <a:rPr lang="en-US" baseline="0" dirty="0"/>
              <a:t> van  de </a:t>
            </a:r>
            <a:r>
              <a:rPr lang="en-US" baseline="0" dirty="0" err="1"/>
              <a:t>gemeente</a:t>
            </a:r>
            <a:r>
              <a:rPr lang="en-US" baseline="0" dirty="0"/>
              <a:t> Rotterdam</a:t>
            </a:r>
          </a:p>
          <a:p>
            <a:pPr marL="228600" indent="-228600">
              <a:buAutoNum type="arabicPeriod"/>
            </a:pPr>
            <a:endParaRPr lang="en-US" baseline="0" dirty="0"/>
          </a:p>
          <a:p>
            <a:r>
              <a:rPr lang="en-US" baseline="0" dirty="0"/>
              <a:t>2. </a:t>
            </a:r>
            <a:r>
              <a:rPr lang="en-US" baseline="0" dirty="0" err="1"/>
              <a:t>Deze</a:t>
            </a:r>
            <a:r>
              <a:rPr lang="en-US" baseline="0" dirty="0"/>
              <a:t> </a:t>
            </a:r>
            <a:r>
              <a:rPr lang="en-US" baseline="0" dirty="0" err="1"/>
              <a:t>stap</a:t>
            </a:r>
            <a:r>
              <a:rPr lang="en-US" baseline="0" dirty="0"/>
              <a:t> is </a:t>
            </a:r>
            <a:r>
              <a:rPr lang="en-US" baseline="0" dirty="0" err="1"/>
              <a:t>uitgevoerd</a:t>
            </a:r>
            <a:r>
              <a:rPr lang="en-US" baseline="0" dirty="0"/>
              <a:t> in </a:t>
            </a:r>
            <a:r>
              <a:rPr lang="en-US" baseline="0" dirty="0" err="1"/>
              <a:t>drie</a:t>
            </a:r>
            <a:r>
              <a:rPr lang="en-US" baseline="0" dirty="0"/>
              <a:t> </a:t>
            </a:r>
            <a:r>
              <a:rPr lang="en-US" baseline="0" dirty="0" err="1"/>
              <a:t>afspraken</a:t>
            </a:r>
            <a:r>
              <a:rPr lang="en-US" baseline="0" dirty="0"/>
              <a:t> </a:t>
            </a:r>
            <a:r>
              <a:rPr lang="en-US" baseline="0" dirty="0" err="1"/>
              <a:t>samen</a:t>
            </a:r>
            <a:r>
              <a:rPr lang="en-US" baseline="0" dirty="0"/>
              <a:t> met Dick Ettema van de </a:t>
            </a:r>
            <a:r>
              <a:rPr lang="en-US" baseline="0" dirty="0" err="1"/>
              <a:t>Universiteit</a:t>
            </a:r>
            <a:r>
              <a:rPr lang="en-US" baseline="0" dirty="0"/>
              <a:t> van Utrecht </a:t>
            </a:r>
            <a:r>
              <a:rPr lang="en-US" baseline="0" dirty="0" err="1"/>
              <a:t>en</a:t>
            </a:r>
            <a:r>
              <a:rPr lang="en-US" baseline="0" dirty="0"/>
              <a:t> Will Clerx van de </a:t>
            </a:r>
            <a:r>
              <a:rPr lang="en-US" baseline="0" dirty="0" err="1"/>
              <a:t>gemeente</a:t>
            </a:r>
            <a:r>
              <a:rPr lang="en-US" baseline="0" dirty="0"/>
              <a:t> Rotterdam.</a:t>
            </a:r>
          </a:p>
          <a:p>
            <a:endParaRPr lang="en-US" baseline="0" dirty="0"/>
          </a:p>
          <a:p>
            <a:r>
              <a:rPr lang="en-US" baseline="0" dirty="0"/>
              <a:t>3. 29/4 de </a:t>
            </a:r>
            <a:r>
              <a:rPr lang="en-US" baseline="0" dirty="0" err="1"/>
              <a:t>tweede</a:t>
            </a:r>
            <a:r>
              <a:rPr lang="en-US" baseline="0" dirty="0"/>
              <a:t> workshop met de </a:t>
            </a:r>
            <a:r>
              <a:rPr lang="en-US" baseline="0" dirty="0" err="1"/>
              <a:t>gemeente</a:t>
            </a:r>
            <a:r>
              <a:rPr lang="en-US" baseline="0" dirty="0"/>
              <a:t> Rotterdam </a:t>
            </a:r>
            <a:r>
              <a:rPr lang="en-US" baseline="0" dirty="0" err="1"/>
              <a:t>plaatsgevonden</a:t>
            </a:r>
            <a:endParaRPr lang="en-US" baseline="0" dirty="0"/>
          </a:p>
          <a:p>
            <a:r>
              <a:rPr lang="en-US" baseline="0" dirty="0"/>
              <a:t>De </a:t>
            </a:r>
            <a:r>
              <a:rPr lang="en-US" baseline="0" dirty="0" err="1"/>
              <a:t>resultaten</a:t>
            </a:r>
            <a:r>
              <a:rPr lang="en-US" baseline="0" dirty="0"/>
              <a:t> </a:t>
            </a:r>
            <a:r>
              <a:rPr lang="en-US" baseline="0" dirty="0" err="1"/>
              <a:t>zullen</a:t>
            </a:r>
            <a:r>
              <a:rPr lang="en-US" baseline="0" dirty="0"/>
              <a:t> </a:t>
            </a:r>
            <a:r>
              <a:rPr lang="en-US" baseline="0" dirty="0" err="1"/>
              <a:t>ook</a:t>
            </a:r>
            <a:r>
              <a:rPr lang="en-US" baseline="0" dirty="0"/>
              <a:t> </a:t>
            </a:r>
            <a:r>
              <a:rPr lang="en-US" baseline="0" dirty="0" err="1"/>
              <a:t>gedeeld</a:t>
            </a:r>
            <a:r>
              <a:rPr lang="en-US" baseline="0" dirty="0"/>
              <a:t> </a:t>
            </a:r>
            <a:r>
              <a:rPr lang="en-US" baseline="0" dirty="0" err="1"/>
              <a:t>worden</a:t>
            </a:r>
            <a:r>
              <a:rPr lang="en-US" baseline="0" dirty="0"/>
              <a:t> </a:t>
            </a:r>
            <a:r>
              <a:rPr lang="en-US" baseline="0" dirty="0" err="1"/>
              <a:t>tijdens</a:t>
            </a:r>
            <a:r>
              <a:rPr lang="en-US" baseline="0" dirty="0"/>
              <a:t>:</a:t>
            </a:r>
          </a:p>
          <a:p>
            <a:pPr marL="171450" indent="-171450">
              <a:buFontTx/>
              <a:buChar char="-"/>
            </a:pPr>
            <a:r>
              <a:rPr lang="en-US" baseline="0" dirty="0"/>
              <a:t>SGS lunch op 4/10 </a:t>
            </a:r>
          </a:p>
          <a:p>
            <a:pPr marL="171450" indent="-171450">
              <a:buFontTx/>
              <a:buChar char="-"/>
            </a:pPr>
            <a:r>
              <a:rPr lang="en-US" baseline="0" dirty="0" err="1"/>
              <a:t>Algemene</a:t>
            </a:r>
            <a:r>
              <a:rPr lang="en-US" baseline="0" dirty="0"/>
              <a:t> SGS </a:t>
            </a:r>
            <a:r>
              <a:rPr lang="en-US" baseline="0" dirty="0" err="1"/>
              <a:t>presentaties</a:t>
            </a:r>
            <a:r>
              <a:rPr lang="en-US" baseline="0" dirty="0"/>
              <a:t> op 11/5</a:t>
            </a:r>
          </a:p>
          <a:p>
            <a:pPr marL="171450" indent="-171450">
              <a:buFontTx/>
              <a:buChar char="-"/>
            </a:pPr>
            <a:r>
              <a:rPr lang="en-US" baseline="0" dirty="0"/>
              <a:t>Het </a:t>
            </a:r>
            <a:r>
              <a:rPr lang="en-US" baseline="0" dirty="0" err="1"/>
              <a:t>boekje</a:t>
            </a:r>
            <a:r>
              <a:rPr lang="en-US" baseline="0" dirty="0"/>
              <a:t> Acquire</a:t>
            </a:r>
            <a:endParaRPr lang="nl-NL" dirty="0"/>
          </a:p>
        </p:txBody>
      </p:sp>
      <p:sp>
        <p:nvSpPr>
          <p:cNvPr id="4" name="Header Placeholder 3"/>
          <p:cNvSpPr>
            <a:spLocks noGrp="1"/>
          </p:cNvSpPr>
          <p:nvPr>
            <p:ph type="hdr" sz="quarter" idx="10"/>
          </p:nvPr>
        </p:nvSpPr>
        <p:spPr/>
        <p:txBody>
          <a:bodyPr/>
          <a:lstStyle/>
          <a:p>
            <a:r>
              <a:rPr lang="nl-NL" dirty="0"/>
              <a:t>Eindrapportage SGS Rotterdam</a:t>
            </a:r>
          </a:p>
        </p:txBody>
      </p:sp>
      <p:sp>
        <p:nvSpPr>
          <p:cNvPr id="5" name="Date Placeholder 4"/>
          <p:cNvSpPr>
            <a:spLocks noGrp="1"/>
          </p:cNvSpPr>
          <p:nvPr>
            <p:ph type="dt" idx="11"/>
          </p:nvPr>
        </p:nvSpPr>
        <p:spPr/>
        <p:txBody>
          <a:bodyPr/>
          <a:lstStyle/>
          <a:p>
            <a:fld id="{E6EC21D8-2BA0-4B3C-980A-4A3FF683EAE5}" type="datetime8">
              <a:rPr lang="nl-NL" smtClean="0"/>
              <a:t>11-5-2017 9:51</a:t>
            </a:fld>
            <a:endParaRPr lang="nl-NL" dirty="0"/>
          </a:p>
        </p:txBody>
      </p:sp>
      <p:sp>
        <p:nvSpPr>
          <p:cNvPr id="6" name="Slide Number Placeholder 5"/>
          <p:cNvSpPr>
            <a:spLocks noGrp="1"/>
          </p:cNvSpPr>
          <p:nvPr>
            <p:ph type="sldNum" sz="quarter" idx="12"/>
          </p:nvPr>
        </p:nvSpPr>
        <p:spPr/>
        <p:txBody>
          <a:bodyPr/>
          <a:lstStyle/>
          <a:p>
            <a:fld id="{801935DF-413D-4C75-8A60-925A728E0BBB}" type="slidenum">
              <a:rPr lang="nl-NL" smtClean="0"/>
              <a:t>9</a:t>
            </a:fld>
            <a:endParaRPr lang="nl-NL" dirty="0"/>
          </a:p>
        </p:txBody>
      </p:sp>
    </p:spTree>
    <p:extLst>
      <p:ext uri="{BB962C8B-B14F-4D97-AF65-F5344CB8AC3E}">
        <p14:creationId xmlns:p14="http://schemas.microsoft.com/office/powerpoint/2010/main" val="124647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Header Placeholder 3"/>
          <p:cNvSpPr>
            <a:spLocks noGrp="1"/>
          </p:cNvSpPr>
          <p:nvPr>
            <p:ph type="hdr" sz="quarter" idx="10"/>
          </p:nvPr>
        </p:nvSpPr>
        <p:spPr/>
        <p:txBody>
          <a:bodyPr/>
          <a:lstStyle/>
          <a:p>
            <a:r>
              <a:rPr lang="nl-NL" dirty="0"/>
              <a:t>Eindrapportage SGS Rotterdam</a:t>
            </a:r>
          </a:p>
        </p:txBody>
      </p:sp>
      <p:sp>
        <p:nvSpPr>
          <p:cNvPr id="5" name="Date Placeholder 4"/>
          <p:cNvSpPr>
            <a:spLocks noGrp="1"/>
          </p:cNvSpPr>
          <p:nvPr>
            <p:ph type="dt" idx="11"/>
          </p:nvPr>
        </p:nvSpPr>
        <p:spPr/>
        <p:txBody>
          <a:bodyPr/>
          <a:lstStyle/>
          <a:p>
            <a:fld id="{E6EC21D8-2BA0-4B3C-980A-4A3FF683EAE5}" type="datetime8">
              <a:rPr lang="nl-NL" smtClean="0"/>
              <a:t>11-5-2017 9:51</a:t>
            </a:fld>
            <a:endParaRPr lang="nl-NL" dirty="0"/>
          </a:p>
        </p:txBody>
      </p:sp>
      <p:sp>
        <p:nvSpPr>
          <p:cNvPr id="6" name="Slide Number Placeholder 5"/>
          <p:cNvSpPr>
            <a:spLocks noGrp="1"/>
          </p:cNvSpPr>
          <p:nvPr>
            <p:ph type="sldNum" sz="quarter" idx="12"/>
          </p:nvPr>
        </p:nvSpPr>
        <p:spPr/>
        <p:txBody>
          <a:bodyPr/>
          <a:lstStyle/>
          <a:p>
            <a:fld id="{801935DF-413D-4C75-8A60-925A728E0BBB}" type="slidenum">
              <a:rPr lang="nl-NL" smtClean="0"/>
              <a:t>12</a:t>
            </a:fld>
            <a:endParaRPr lang="nl-NL" dirty="0"/>
          </a:p>
        </p:txBody>
      </p:sp>
    </p:spTree>
    <p:extLst>
      <p:ext uri="{BB962C8B-B14F-4D97-AF65-F5344CB8AC3E}">
        <p14:creationId xmlns:p14="http://schemas.microsoft.com/office/powerpoint/2010/main" val="1052718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Bron:</a:t>
            </a:r>
            <a:r>
              <a:rPr lang="nl-NL" baseline="0" dirty="0"/>
              <a:t> MIRT NOWA</a:t>
            </a:r>
          </a:p>
          <a:p>
            <a:r>
              <a:rPr lang="nl-NL" baseline="0" dirty="0"/>
              <a:t>Binnen deze studie is gekeken naar het effect van de transities op Rotterdam. </a:t>
            </a:r>
            <a:r>
              <a:rPr lang="nl-NL" dirty="0"/>
              <a:t>Deze transities</a:t>
            </a:r>
            <a:r>
              <a:rPr lang="nl-NL" baseline="0" dirty="0"/>
              <a:t> zijn echter niet alleen toepasbaar op de gemeente Rotterdam, maar ook op andere Nederlandse steden.</a:t>
            </a:r>
          </a:p>
          <a:p>
            <a:r>
              <a:rPr lang="nl-NL" baseline="0" dirty="0"/>
              <a:t>Ook hebben we ons gericht op transities binnen het personen vervoer. In dit project is of nauwelijks naar goederen en logistiek gekeken.</a:t>
            </a:r>
            <a:br>
              <a:rPr lang="nl-NL" baseline="0" dirty="0"/>
            </a:br>
            <a:endParaRPr lang="nl-NL" dirty="0"/>
          </a:p>
        </p:txBody>
      </p:sp>
      <p:sp>
        <p:nvSpPr>
          <p:cNvPr id="4" name="Header Placeholder 3"/>
          <p:cNvSpPr>
            <a:spLocks noGrp="1"/>
          </p:cNvSpPr>
          <p:nvPr>
            <p:ph type="hdr" sz="quarter" idx="10"/>
          </p:nvPr>
        </p:nvSpPr>
        <p:spPr/>
        <p:txBody>
          <a:bodyPr/>
          <a:lstStyle/>
          <a:p>
            <a:r>
              <a:rPr lang="nl-NL" dirty="0"/>
              <a:t>Eindrapportage SGS Rotterdam</a:t>
            </a:r>
          </a:p>
        </p:txBody>
      </p:sp>
      <p:sp>
        <p:nvSpPr>
          <p:cNvPr id="5" name="Date Placeholder 4"/>
          <p:cNvSpPr>
            <a:spLocks noGrp="1"/>
          </p:cNvSpPr>
          <p:nvPr>
            <p:ph type="dt" idx="11"/>
          </p:nvPr>
        </p:nvSpPr>
        <p:spPr/>
        <p:txBody>
          <a:bodyPr/>
          <a:lstStyle/>
          <a:p>
            <a:fld id="{E6EC21D8-2BA0-4B3C-980A-4A3FF683EAE5}" type="datetime8">
              <a:rPr lang="nl-NL" smtClean="0"/>
              <a:t>11-5-2017 9:51</a:t>
            </a:fld>
            <a:endParaRPr lang="nl-NL" dirty="0"/>
          </a:p>
        </p:txBody>
      </p:sp>
      <p:sp>
        <p:nvSpPr>
          <p:cNvPr id="6" name="Slide Number Placeholder 5"/>
          <p:cNvSpPr>
            <a:spLocks noGrp="1"/>
          </p:cNvSpPr>
          <p:nvPr>
            <p:ph type="sldNum" sz="quarter" idx="12"/>
          </p:nvPr>
        </p:nvSpPr>
        <p:spPr/>
        <p:txBody>
          <a:bodyPr/>
          <a:lstStyle/>
          <a:p>
            <a:fld id="{801935DF-413D-4C75-8A60-925A728E0BBB}" type="slidenum">
              <a:rPr lang="nl-NL" smtClean="0"/>
              <a:t>13</a:t>
            </a:fld>
            <a:endParaRPr lang="nl-NL" dirty="0"/>
          </a:p>
        </p:txBody>
      </p:sp>
    </p:spTree>
    <p:extLst>
      <p:ext uri="{BB962C8B-B14F-4D97-AF65-F5344CB8AC3E}">
        <p14:creationId xmlns:p14="http://schemas.microsoft.com/office/powerpoint/2010/main" val="2218489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Deelnemers</a:t>
            </a:r>
            <a:r>
              <a:rPr lang="nl-NL" baseline="0" dirty="0"/>
              <a:t> vragen of ze aan of opmerkingen hebben op invulling van de transities die we hebben uitgewerkt.</a:t>
            </a:r>
            <a:endParaRPr lang="nl-NL" dirty="0"/>
          </a:p>
        </p:txBody>
      </p:sp>
      <p:sp>
        <p:nvSpPr>
          <p:cNvPr id="4" name="Header Placeholder 3"/>
          <p:cNvSpPr>
            <a:spLocks noGrp="1"/>
          </p:cNvSpPr>
          <p:nvPr>
            <p:ph type="hdr" sz="quarter" idx="10"/>
          </p:nvPr>
        </p:nvSpPr>
        <p:spPr/>
        <p:txBody>
          <a:bodyPr/>
          <a:lstStyle/>
          <a:p>
            <a:r>
              <a:rPr lang="nl-NL"/>
              <a:t>Eindrapportage SGS Rotterdam</a:t>
            </a:r>
            <a:endParaRPr lang="nl-NL" dirty="0"/>
          </a:p>
        </p:txBody>
      </p:sp>
      <p:sp>
        <p:nvSpPr>
          <p:cNvPr id="5" name="Date Placeholder 4"/>
          <p:cNvSpPr>
            <a:spLocks noGrp="1"/>
          </p:cNvSpPr>
          <p:nvPr>
            <p:ph type="dt" idx="11"/>
          </p:nvPr>
        </p:nvSpPr>
        <p:spPr/>
        <p:txBody>
          <a:bodyPr/>
          <a:lstStyle/>
          <a:p>
            <a:fld id="{E6EC21D8-2BA0-4B3C-980A-4A3FF683EAE5}" type="datetime8">
              <a:rPr lang="nl-NL" smtClean="0"/>
              <a:t>11-5-2017 9:51</a:t>
            </a:fld>
            <a:endParaRPr lang="nl-NL" dirty="0"/>
          </a:p>
        </p:txBody>
      </p:sp>
      <p:sp>
        <p:nvSpPr>
          <p:cNvPr id="6" name="Slide Number Placeholder 5"/>
          <p:cNvSpPr>
            <a:spLocks noGrp="1"/>
          </p:cNvSpPr>
          <p:nvPr>
            <p:ph type="sldNum" sz="quarter" idx="12"/>
          </p:nvPr>
        </p:nvSpPr>
        <p:spPr/>
        <p:txBody>
          <a:bodyPr/>
          <a:lstStyle/>
          <a:p>
            <a:fld id="{801935DF-413D-4C75-8A60-925A728E0BBB}" type="slidenum">
              <a:rPr lang="nl-NL" smtClean="0"/>
              <a:t>15</a:t>
            </a:fld>
            <a:endParaRPr lang="nl-NL" dirty="0"/>
          </a:p>
        </p:txBody>
      </p:sp>
    </p:spTree>
    <p:extLst>
      <p:ext uri="{BB962C8B-B14F-4D97-AF65-F5344CB8AC3E}">
        <p14:creationId xmlns:p14="http://schemas.microsoft.com/office/powerpoint/2010/main" val="1465216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Header Placeholder 3"/>
          <p:cNvSpPr>
            <a:spLocks noGrp="1"/>
          </p:cNvSpPr>
          <p:nvPr>
            <p:ph type="hdr" sz="quarter" idx="10"/>
          </p:nvPr>
        </p:nvSpPr>
        <p:spPr/>
        <p:txBody>
          <a:bodyPr/>
          <a:lstStyle/>
          <a:p>
            <a:r>
              <a:rPr lang="nl-NL"/>
              <a:t>Eindrapportage SGS Rotterdam</a:t>
            </a:r>
            <a:endParaRPr lang="nl-NL" dirty="0"/>
          </a:p>
        </p:txBody>
      </p:sp>
      <p:sp>
        <p:nvSpPr>
          <p:cNvPr id="5" name="Date Placeholder 4"/>
          <p:cNvSpPr>
            <a:spLocks noGrp="1"/>
          </p:cNvSpPr>
          <p:nvPr>
            <p:ph type="dt" idx="11"/>
          </p:nvPr>
        </p:nvSpPr>
        <p:spPr/>
        <p:txBody>
          <a:bodyPr/>
          <a:lstStyle/>
          <a:p>
            <a:fld id="{E6EC21D8-2BA0-4B3C-980A-4A3FF683EAE5}" type="datetime8">
              <a:rPr lang="nl-NL" smtClean="0"/>
              <a:t>11-5-2017 9:51</a:t>
            </a:fld>
            <a:endParaRPr lang="nl-NL" dirty="0"/>
          </a:p>
        </p:txBody>
      </p:sp>
      <p:sp>
        <p:nvSpPr>
          <p:cNvPr id="6" name="Slide Number Placeholder 5"/>
          <p:cNvSpPr>
            <a:spLocks noGrp="1"/>
          </p:cNvSpPr>
          <p:nvPr>
            <p:ph type="sldNum" sz="quarter" idx="12"/>
          </p:nvPr>
        </p:nvSpPr>
        <p:spPr/>
        <p:txBody>
          <a:bodyPr/>
          <a:lstStyle/>
          <a:p>
            <a:fld id="{801935DF-413D-4C75-8A60-925A728E0BBB}" type="slidenum">
              <a:rPr lang="nl-NL" smtClean="0"/>
              <a:t>16</a:t>
            </a:fld>
            <a:endParaRPr lang="nl-NL" dirty="0"/>
          </a:p>
        </p:txBody>
      </p:sp>
    </p:spTree>
    <p:extLst>
      <p:ext uri="{BB962C8B-B14F-4D97-AF65-F5344CB8AC3E}">
        <p14:creationId xmlns:p14="http://schemas.microsoft.com/office/powerpoint/2010/main" val="2917647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173672" y="1922482"/>
            <a:ext cx="7574792" cy="1866557"/>
          </a:xfrm>
        </p:spPr>
        <p:txBody>
          <a:bodyPr/>
          <a:lstStyle>
            <a:lvl1pPr>
              <a:lnSpc>
                <a:spcPct val="100000"/>
              </a:lnSpc>
              <a:defRPr sz="3000" spc="0">
                <a:solidFill>
                  <a:srgbClr val="FFFFFF"/>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grpSp>
        <p:nvGrpSpPr>
          <p:cNvPr id="9" name="Groep 8"/>
          <p:cNvGrpSpPr/>
          <p:nvPr userDrawn="1"/>
        </p:nvGrpSpPr>
        <p:grpSpPr>
          <a:xfrm>
            <a:off x="964017" y="2027964"/>
            <a:ext cx="58382" cy="2466080"/>
            <a:chOff x="964017" y="2027964"/>
            <a:chExt cx="58382" cy="2466080"/>
          </a:xfrm>
        </p:grpSpPr>
        <p:pic>
          <p:nvPicPr>
            <p:cNvPr id="5" name="Afbeelding 4" descr="timeline_pijl_wit.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64017" y="2027964"/>
              <a:ext cx="58382" cy="213591"/>
            </a:xfrm>
            <a:prstGeom prst="rect">
              <a:avLst/>
            </a:prstGeom>
          </p:spPr>
        </p:pic>
        <p:cxnSp>
          <p:nvCxnSpPr>
            <p:cNvPr id="6" name="Rechte verbindingslijn 5"/>
            <p:cNvCxnSpPr/>
            <p:nvPr userDrawn="1"/>
          </p:nvCxnSpPr>
          <p:spPr>
            <a:xfrm flipV="1">
              <a:off x="979257" y="2334044"/>
              <a:ext cx="0" cy="21600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3" name="Afbeelding 2"/>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77" y="4279448"/>
            <a:ext cx="9143245" cy="512022"/>
          </a:xfrm>
          <a:prstGeom prst="rect">
            <a:avLst/>
          </a:prstGeom>
        </p:spPr>
      </p:pic>
      <p:sp>
        <p:nvSpPr>
          <p:cNvPr id="7" name="Rechthoek 6"/>
          <p:cNvSpPr/>
          <p:nvPr userDrawn="1"/>
        </p:nvSpPr>
        <p:spPr>
          <a:xfrm>
            <a:off x="0" y="0"/>
            <a:ext cx="9143622" cy="13428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Rechthoek 7"/>
          <p:cNvSpPr/>
          <p:nvPr userDrawn="1"/>
        </p:nvSpPr>
        <p:spPr>
          <a:xfrm>
            <a:off x="0" y="5515200"/>
            <a:ext cx="9143622" cy="13428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971436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howcase_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173672" y="1922482"/>
            <a:ext cx="7574792" cy="1866557"/>
          </a:xfrm>
        </p:spPr>
        <p:txBody>
          <a:bodyPr/>
          <a:lstStyle>
            <a:lvl1pPr>
              <a:lnSpc>
                <a:spcPct val="100000"/>
              </a:lnSpc>
              <a:defRPr sz="3000" spc="0">
                <a:solidFill>
                  <a:schemeClr val="tx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grpSp>
        <p:nvGrpSpPr>
          <p:cNvPr id="3" name="Groep 2"/>
          <p:cNvGrpSpPr/>
          <p:nvPr userDrawn="1"/>
        </p:nvGrpSpPr>
        <p:grpSpPr>
          <a:xfrm>
            <a:off x="964284" y="2027964"/>
            <a:ext cx="57847" cy="2466080"/>
            <a:chOff x="964284" y="2027964"/>
            <a:chExt cx="57847" cy="2466080"/>
          </a:xfrm>
        </p:grpSpPr>
        <p:pic>
          <p:nvPicPr>
            <p:cNvPr id="5" name="Afbeelding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64284" y="2027964"/>
              <a:ext cx="57847" cy="213591"/>
            </a:xfrm>
            <a:prstGeom prst="rect">
              <a:avLst/>
            </a:prstGeom>
          </p:spPr>
        </p:pic>
        <p:cxnSp>
          <p:nvCxnSpPr>
            <p:cNvPr id="6" name="Rechte verbindingslijn 5"/>
            <p:cNvCxnSpPr/>
            <p:nvPr userDrawn="1"/>
          </p:nvCxnSpPr>
          <p:spPr>
            <a:xfrm flipV="1">
              <a:off x="979257" y="2334044"/>
              <a:ext cx="0" cy="21600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7" name="Afbeelding 6"/>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607226" y="6582839"/>
            <a:ext cx="69230" cy="143998"/>
          </a:xfrm>
          <a:prstGeom prst="rect">
            <a:avLst/>
          </a:prstGeom>
        </p:spPr>
      </p:pic>
      <p:sp>
        <p:nvSpPr>
          <p:cNvPr id="8" name="Tijdelijke aanduiding voor afbeelding 7"/>
          <p:cNvSpPr>
            <a:spLocks noGrp="1"/>
          </p:cNvSpPr>
          <p:nvPr userDrawn="1">
            <p:ph type="pic" sz="quarter" idx="10"/>
          </p:nvPr>
        </p:nvSpPr>
        <p:spPr>
          <a:xfrm>
            <a:off x="8607226" y="6582839"/>
            <a:ext cx="69230" cy="143998"/>
          </a:xfrm>
        </p:spPr>
        <p:txBody>
          <a:bodyPr/>
          <a:lstStyle/>
          <a:p>
            <a:r>
              <a:rPr lang="nl-NL" dirty="0"/>
              <a:t>Click icon to add picture</a:t>
            </a:r>
          </a:p>
        </p:txBody>
      </p:sp>
      <p:pic>
        <p:nvPicPr>
          <p:cNvPr id="9" name="Afbeelding 8"/>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377" y="4632192"/>
            <a:ext cx="9143245" cy="152387"/>
          </a:xfrm>
          <a:prstGeom prst="rect">
            <a:avLst/>
          </a:prstGeom>
        </p:spPr>
      </p:pic>
      <p:sp>
        <p:nvSpPr>
          <p:cNvPr id="10" name="Rechthoek 9"/>
          <p:cNvSpPr/>
          <p:nvPr userDrawn="1"/>
        </p:nvSpPr>
        <p:spPr>
          <a:xfrm>
            <a:off x="0" y="0"/>
            <a:ext cx="9143622" cy="13428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Rechthoek 10"/>
          <p:cNvSpPr/>
          <p:nvPr userDrawn="1"/>
        </p:nvSpPr>
        <p:spPr>
          <a:xfrm>
            <a:off x="0" y="5515200"/>
            <a:ext cx="9143622" cy="13428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92597267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howcase_Target">
    <p:bg>
      <p:bgPr>
        <a:solidFill>
          <a:schemeClr val="bg2"/>
        </a:solidFill>
        <a:effectLst/>
      </p:bgPr>
    </p:bg>
    <p:spTree>
      <p:nvGrpSpPr>
        <p:cNvPr id="1" name=""/>
        <p:cNvGrpSpPr/>
        <p:nvPr/>
      </p:nvGrpSpPr>
      <p:grpSpPr>
        <a:xfrm>
          <a:off x="0" y="0"/>
          <a:ext cx="0" cy="0"/>
          <a:chOff x="0" y="0"/>
          <a:chExt cx="0" cy="0"/>
        </a:xfrm>
      </p:grpSpPr>
      <p:sp>
        <p:nvSpPr>
          <p:cNvPr id="11" name="Rechthoek 10"/>
          <p:cNvSpPr/>
          <p:nvPr userDrawn="1"/>
        </p:nvSpPr>
        <p:spPr>
          <a:xfrm>
            <a:off x="0" y="6390853"/>
            <a:ext cx="9143622" cy="4638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4" name="Afbeelding 3" descr="tno_1.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2200275"/>
          </a:xfrm>
          <a:prstGeom prst="rect">
            <a:avLst/>
          </a:prstGeom>
          <a:solidFill>
            <a:srgbClr val="FFFFFF"/>
          </a:solidFill>
        </p:spPr>
      </p:pic>
      <p:sp>
        <p:nvSpPr>
          <p:cNvPr id="2" name="Titel 1"/>
          <p:cNvSpPr>
            <a:spLocks noGrp="1"/>
          </p:cNvSpPr>
          <p:nvPr>
            <p:ph type="title"/>
          </p:nvPr>
        </p:nvSpPr>
        <p:spPr>
          <a:xfrm>
            <a:off x="556486" y="1342800"/>
            <a:ext cx="8054114" cy="720000"/>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3" name="Tijdelijke aanduiding voor inhoud 2"/>
          <p:cNvSpPr>
            <a:spLocks noGrp="1"/>
          </p:cNvSpPr>
          <p:nvPr>
            <p:ph idx="1"/>
          </p:nvPr>
        </p:nvSpPr>
        <p:spPr>
          <a:xfrm>
            <a:off x="556486" y="2199600"/>
            <a:ext cx="8054114" cy="4182150"/>
          </a:xfrm>
          <a:solidFill>
            <a:srgbClr val="FFFFFF"/>
          </a:solidFill>
        </p:spPr>
        <p:txBody>
          <a:bodyPr/>
          <a:lstStyle>
            <a:lvl1pPr marL="185738" indent="-185738">
              <a:buSzPct val="100000"/>
              <a:buFontTx/>
              <a:buBlip>
                <a:blip r:embed="rId3"/>
              </a:buBlip>
              <a:defRPr/>
            </a:lvl1pPr>
            <a:lvl2pPr marL="357188" indent="-171450">
              <a:buSzPct val="100000"/>
              <a:buFontTx/>
              <a:buBlip>
                <a:blip r:embed="rId3"/>
              </a:buBlip>
              <a:defRPr/>
            </a:lvl2pPr>
            <a:lvl3pPr marL="542925" indent="-187325">
              <a:buSzPct val="100000"/>
              <a:buFontTx/>
              <a:buBlip>
                <a:blip r:embed="rId3"/>
              </a:buBlip>
              <a:defRPr/>
            </a:lvl3pPr>
            <a:lvl4pPr marL="715963" indent="-173038">
              <a:buSzPct val="100000"/>
              <a:buFontTx/>
              <a:buBlip>
                <a:blip r:embed="rId3"/>
              </a:buBlip>
              <a:defRPr/>
            </a:lvl4pPr>
            <a:lvl5pPr marL="901700" indent="-187325">
              <a:buSzPct val="100000"/>
              <a:buFontTx/>
              <a:buBlip>
                <a:blip r:embed="rId3"/>
              </a:buBlip>
              <a:defRPr/>
            </a:lvl5pPr>
          </a:lstStyle>
          <a:p>
            <a:pPr lvl="0"/>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8" name="Tijdelijke aanduiding voor datum 7"/>
          <p:cNvSpPr>
            <a:spLocks noGrp="1"/>
          </p:cNvSpPr>
          <p:nvPr>
            <p:ph type="dt" sz="half" idx="10"/>
          </p:nvPr>
        </p:nvSpPr>
        <p:spPr/>
        <p:txBody>
          <a:bodyPr/>
          <a:lstStyle/>
          <a:p>
            <a:fld id="{BA2F1CCD-21EB-4427-B20F-7B83CADCB2D4}" type="datetimeFigureOut">
              <a:rPr lang="nl-NL" smtClean="0"/>
              <a:pPr/>
              <a:t>11-5-2017</a:t>
            </a:fld>
            <a:endParaRPr lang="nl-NL" dirty="0"/>
          </a:p>
        </p:txBody>
      </p:sp>
      <p:sp>
        <p:nvSpPr>
          <p:cNvPr id="9" name="Tijdelijke aanduiding voor voettekst 8"/>
          <p:cNvSpPr>
            <a:spLocks noGrp="1"/>
          </p:cNvSpPr>
          <p:nvPr>
            <p:ph type="ftr" sz="quarter" idx="11"/>
          </p:nvPr>
        </p:nvSpPr>
        <p:spPr/>
        <p:txBody>
          <a:bodyPr/>
          <a:lstStyle/>
          <a:p>
            <a:fld id="{21632B1D-EC8D-40BB-9027-C5356FA8AC06}" type="slidenum">
              <a:rPr lang="nl-NL" smtClean="0"/>
              <a:pPr/>
              <a:t>‹#›</a:t>
            </a:fld>
            <a:r>
              <a:rPr lang="nl-NL" dirty="0"/>
              <a:t> | Eindrapportage SGS Rotterdam</a:t>
            </a:r>
          </a:p>
        </p:txBody>
      </p:sp>
      <p:sp>
        <p:nvSpPr>
          <p:cNvPr id="10" name="Tijdelijke aanduiding voor dianummer 9"/>
          <p:cNvSpPr>
            <a:spLocks noGrp="1"/>
          </p:cNvSpPr>
          <p:nvPr>
            <p:ph type="sldNum" sz="quarter" idx="12"/>
          </p:nvPr>
        </p:nvSpPr>
        <p:spPr/>
        <p:txBody>
          <a:bodyPr/>
          <a:lstStyle/>
          <a:p>
            <a:fld id="{52236286-4DC8-46DE-9269-8F728FBC0641}" type="slidenum">
              <a:rPr lang="nl-NL" smtClean="0"/>
              <a:pPr/>
              <a:t>‹#›</a:t>
            </a:fld>
            <a:endParaRPr lang="nl-NL" dirty="0"/>
          </a:p>
        </p:txBody>
      </p:sp>
      <p:sp>
        <p:nvSpPr>
          <p:cNvPr id="12" name="Tijdelijke aanduiding voor afbeelding 7"/>
          <p:cNvSpPr>
            <a:spLocks noGrp="1"/>
          </p:cNvSpPr>
          <p:nvPr>
            <p:ph type="pic" sz="quarter" idx="13"/>
          </p:nvPr>
        </p:nvSpPr>
        <p:spPr>
          <a:xfrm>
            <a:off x="8679234" y="6562800"/>
            <a:ext cx="69230" cy="143998"/>
          </a:xfrm>
        </p:spPr>
        <p:txBody>
          <a:bodyPr/>
          <a:lstStyle>
            <a:lvl1pPr marL="0" indent="0">
              <a:buNone/>
              <a:defRPr/>
            </a:lvl1pPr>
          </a:lstStyle>
          <a:p>
            <a:r>
              <a:rPr lang="nl-NL" dirty="0"/>
              <a:t>Click icon to </a:t>
            </a:r>
            <a:r>
              <a:rPr lang="nl-NL" dirty="0" err="1"/>
              <a:t>add</a:t>
            </a:r>
            <a:r>
              <a:rPr lang="nl-NL" dirty="0"/>
              <a:t> picture</a:t>
            </a:r>
          </a:p>
        </p:txBody>
      </p:sp>
      <p:sp>
        <p:nvSpPr>
          <p:cNvPr id="13" name="Rechthoek 12"/>
          <p:cNvSpPr/>
          <p:nvPr userDrawn="1"/>
        </p:nvSpPr>
        <p:spPr>
          <a:xfrm>
            <a:off x="-7200" y="2200275"/>
            <a:ext cx="9158400" cy="4190578"/>
          </a:xfrm>
          <a:prstGeom prst="rect">
            <a:avLst/>
          </a:prstGeom>
          <a:noFill/>
          <a:ln w="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6493577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accel="51000" fill="hold" nodeType="clickEffect">
                                  <p:stCondLst>
                                    <p:cond delay="0"/>
                                  </p:stCondLst>
                                  <p:childTnLst>
                                    <p:animClr clrSpc="rgb" dir="cw">
                                      <p:cBhvr>
                                        <p:cTn id="6" dur="1000" fill="hold"/>
                                        <p:tgtEl>
                                          <p:spTgt spid="13"/>
                                        </p:tgtEl>
                                        <p:attrNameLst>
                                          <p:attrName>fillcolor</p:attrName>
                                        </p:attrNameLst>
                                      </p:cBhvr>
                                      <p:to>
                                        <a:srgbClr val="FFFFFF"/>
                                      </p:to>
                                    </p:animClr>
                                    <p:set>
                                      <p:cBhvr>
                                        <p:cTn id="7" dur="1000" fill="hold"/>
                                        <p:tgtEl>
                                          <p:spTgt spid="13"/>
                                        </p:tgtEl>
                                        <p:attrNameLst>
                                          <p:attrName>fill.type</p:attrName>
                                        </p:attrNameLst>
                                      </p:cBhvr>
                                      <p:to>
                                        <p:strVal val="solid"/>
                                      </p:to>
                                    </p:set>
                                    <p:set>
                                      <p:cBhvr>
                                        <p:cTn id="8" dur="1000" fill="hold"/>
                                        <p:tgtEl>
                                          <p:spTgt spid="13"/>
                                        </p:tgtEl>
                                        <p:attrNameLst>
                                          <p:attrName>fill.on</p:attrName>
                                        </p:attrNameLst>
                                      </p:cBhvr>
                                      <p:to>
                                        <p:strVal val="true"/>
                                      </p:to>
                                    </p:set>
                                  </p:childTnLst>
                                </p:cTn>
                              </p:par>
                              <p:par>
                                <p:cTn id="9" presetID="10"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tmplLst>
          <p:tmpl>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howcase Navigation 15">
    <p:spTree>
      <p:nvGrpSpPr>
        <p:cNvPr id="1" name=""/>
        <p:cNvGrpSpPr/>
        <p:nvPr/>
      </p:nvGrpSpPr>
      <p:grpSpPr>
        <a:xfrm>
          <a:off x="0" y="0"/>
          <a:ext cx="0" cy="0"/>
          <a:chOff x="0" y="0"/>
          <a:chExt cx="0" cy="0"/>
        </a:xfrm>
      </p:grpSpPr>
      <p:pic>
        <p:nvPicPr>
          <p:cNvPr id="10" name="Afbeelding 9" descr="tno_1.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ijdelijke aanduiding voor dianummer 5"/>
          <p:cNvSpPr>
            <a:spLocks noGrp="1"/>
          </p:cNvSpPr>
          <p:nvPr>
            <p:ph type="sldNum" sz="quarter" idx="12"/>
          </p:nvPr>
        </p:nvSpPr>
        <p:spPr>
          <a:xfrm>
            <a:off x="556486" y="6525344"/>
            <a:ext cx="1800000" cy="168990"/>
          </a:xfrm>
        </p:spPr>
        <p:txBody>
          <a:bodyPr/>
          <a:lstStyle/>
          <a:p>
            <a:fld id="{52236286-4DC8-46DE-9269-8F728FBC0641}" type="slidenum">
              <a:rPr lang="nl-NL" smtClean="0"/>
              <a:t>‹#›</a:t>
            </a:fld>
            <a:endParaRPr lang="nl-NL" dirty="0"/>
          </a:p>
        </p:txBody>
      </p:sp>
      <p:sp>
        <p:nvSpPr>
          <p:cNvPr id="12" name="Rechthoek 11"/>
          <p:cNvSpPr/>
          <p:nvPr userDrawn="1"/>
        </p:nvSpPr>
        <p:spPr>
          <a:xfrm>
            <a:off x="561777" y="1192928"/>
            <a:ext cx="1418085"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5" name="Tijdelijke aanduiding voor tekst 159"/>
          <p:cNvSpPr>
            <a:spLocks noGrp="1"/>
          </p:cNvSpPr>
          <p:nvPr>
            <p:ph type="body" sz="quarter" idx="11" hasCustomPrompt="1"/>
          </p:nvPr>
        </p:nvSpPr>
        <p:spPr>
          <a:xfrm>
            <a:off x="654540" y="1268565"/>
            <a:ext cx="1152128"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nl-NL" dirty="0"/>
              <a:t>Klik om titel aan te passen</a:t>
            </a:r>
          </a:p>
        </p:txBody>
      </p:sp>
      <p:sp>
        <p:nvSpPr>
          <p:cNvPr id="16" name="Tijdelijke aanduiding voor afbeelding 157"/>
          <p:cNvSpPr>
            <a:spLocks noGrp="1"/>
          </p:cNvSpPr>
          <p:nvPr>
            <p:ph type="pic" sz="quarter" idx="10"/>
          </p:nvPr>
        </p:nvSpPr>
        <p:spPr>
          <a:xfrm>
            <a:off x="654540" y="1799471"/>
            <a:ext cx="1224136" cy="835200"/>
          </a:xfrm>
        </p:spPr>
        <p:txBody>
          <a:bodyPr/>
          <a:lstStyle>
            <a:lvl1pPr marL="0" indent="0">
              <a:lnSpc>
                <a:spcPct val="100000"/>
              </a:lnSpc>
              <a:buFont typeface="Arial"/>
              <a:buNone/>
              <a:defRPr sz="550"/>
            </a:lvl1pPr>
          </a:lstStyle>
          <a:p>
            <a:r>
              <a:rPr lang="nl-NL" dirty="0"/>
              <a:t>Click icon </a:t>
            </a:r>
            <a:r>
              <a:rPr lang="nl-NL" dirty="0" err="1"/>
              <a:t>to</a:t>
            </a:r>
            <a:r>
              <a:rPr lang="nl-NL" dirty="0"/>
              <a:t> </a:t>
            </a:r>
            <a:r>
              <a:rPr lang="nl-NL" dirty="0" err="1"/>
              <a:t>add</a:t>
            </a:r>
            <a:r>
              <a:rPr lang="nl-NL" dirty="0"/>
              <a:t> picture</a:t>
            </a:r>
          </a:p>
        </p:txBody>
      </p:sp>
      <p:pic>
        <p:nvPicPr>
          <p:cNvPr id="70" name="Afbeelding 6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44064" y="1280811"/>
            <a:ext cx="34612" cy="126000"/>
          </a:xfrm>
          <a:prstGeom prst="rect">
            <a:avLst/>
          </a:prstGeom>
        </p:spPr>
      </p:pic>
      <p:sp>
        <p:nvSpPr>
          <p:cNvPr id="71" name="Rechthoek 70"/>
          <p:cNvSpPr/>
          <p:nvPr userDrawn="1"/>
        </p:nvSpPr>
        <p:spPr>
          <a:xfrm>
            <a:off x="2226469" y="1192928"/>
            <a:ext cx="1418085"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72" name="Tijdelijke aanduiding voor tekst 159"/>
          <p:cNvSpPr>
            <a:spLocks noGrp="1"/>
          </p:cNvSpPr>
          <p:nvPr>
            <p:ph type="body" sz="quarter" idx="13" hasCustomPrompt="1"/>
          </p:nvPr>
        </p:nvSpPr>
        <p:spPr>
          <a:xfrm>
            <a:off x="2319232" y="1268565"/>
            <a:ext cx="1152128"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nl-NL" dirty="0"/>
              <a:t>Klik om titel aan te passen</a:t>
            </a:r>
          </a:p>
        </p:txBody>
      </p:sp>
      <p:sp>
        <p:nvSpPr>
          <p:cNvPr id="73" name="Tijdelijke aanduiding voor afbeelding 157"/>
          <p:cNvSpPr>
            <a:spLocks noGrp="1"/>
          </p:cNvSpPr>
          <p:nvPr>
            <p:ph type="pic" sz="quarter" idx="14"/>
          </p:nvPr>
        </p:nvSpPr>
        <p:spPr>
          <a:xfrm>
            <a:off x="2319232" y="1799471"/>
            <a:ext cx="1224136" cy="835200"/>
          </a:xfrm>
        </p:spPr>
        <p:txBody>
          <a:bodyPr/>
          <a:lstStyle>
            <a:lvl1pPr marL="0" indent="0">
              <a:lnSpc>
                <a:spcPct val="100000"/>
              </a:lnSpc>
              <a:buFont typeface="Arial"/>
              <a:buNone/>
              <a:defRPr sz="550"/>
            </a:lvl1pPr>
          </a:lstStyle>
          <a:p>
            <a:r>
              <a:rPr lang="nl-NL" dirty="0"/>
              <a:t>Click icon </a:t>
            </a:r>
            <a:r>
              <a:rPr lang="nl-NL" dirty="0" err="1"/>
              <a:t>to</a:t>
            </a:r>
            <a:r>
              <a:rPr lang="nl-NL" dirty="0"/>
              <a:t> </a:t>
            </a:r>
            <a:r>
              <a:rPr lang="nl-NL" dirty="0" err="1"/>
              <a:t>add</a:t>
            </a:r>
            <a:r>
              <a:rPr lang="nl-NL" dirty="0"/>
              <a:t> picture</a:t>
            </a:r>
          </a:p>
        </p:txBody>
      </p:sp>
      <p:pic>
        <p:nvPicPr>
          <p:cNvPr id="74" name="Afbeelding 7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08756" y="1280811"/>
            <a:ext cx="34612" cy="126000"/>
          </a:xfrm>
          <a:prstGeom prst="rect">
            <a:avLst/>
          </a:prstGeom>
        </p:spPr>
      </p:pic>
      <p:sp>
        <p:nvSpPr>
          <p:cNvPr id="75" name="Rechthoek 74"/>
          <p:cNvSpPr/>
          <p:nvPr userDrawn="1"/>
        </p:nvSpPr>
        <p:spPr>
          <a:xfrm>
            <a:off x="3889003" y="1192928"/>
            <a:ext cx="1418085"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76" name="Tijdelijke aanduiding voor tekst 159"/>
          <p:cNvSpPr>
            <a:spLocks noGrp="1"/>
          </p:cNvSpPr>
          <p:nvPr>
            <p:ph type="body" sz="quarter" idx="15" hasCustomPrompt="1"/>
          </p:nvPr>
        </p:nvSpPr>
        <p:spPr>
          <a:xfrm>
            <a:off x="3981766" y="1268565"/>
            <a:ext cx="1152128"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nl-NL" dirty="0"/>
              <a:t>Klik om titel aan te passen</a:t>
            </a:r>
          </a:p>
        </p:txBody>
      </p:sp>
      <p:sp>
        <p:nvSpPr>
          <p:cNvPr id="77" name="Tijdelijke aanduiding voor afbeelding 157"/>
          <p:cNvSpPr>
            <a:spLocks noGrp="1"/>
          </p:cNvSpPr>
          <p:nvPr>
            <p:ph type="pic" sz="quarter" idx="16"/>
          </p:nvPr>
        </p:nvSpPr>
        <p:spPr>
          <a:xfrm>
            <a:off x="3981766" y="1799471"/>
            <a:ext cx="1224136" cy="835200"/>
          </a:xfrm>
        </p:spPr>
        <p:txBody>
          <a:bodyPr/>
          <a:lstStyle>
            <a:lvl1pPr marL="0" indent="0">
              <a:lnSpc>
                <a:spcPct val="100000"/>
              </a:lnSpc>
              <a:buFont typeface="Arial"/>
              <a:buNone/>
              <a:defRPr sz="550"/>
            </a:lvl1pPr>
          </a:lstStyle>
          <a:p>
            <a:r>
              <a:rPr lang="nl-NL" dirty="0"/>
              <a:t>Click icon </a:t>
            </a:r>
            <a:r>
              <a:rPr lang="nl-NL" dirty="0" err="1"/>
              <a:t>to</a:t>
            </a:r>
            <a:r>
              <a:rPr lang="nl-NL" dirty="0"/>
              <a:t> </a:t>
            </a:r>
            <a:r>
              <a:rPr lang="nl-NL" dirty="0" err="1"/>
              <a:t>add</a:t>
            </a:r>
            <a:r>
              <a:rPr lang="nl-NL" dirty="0"/>
              <a:t> picture</a:t>
            </a:r>
          </a:p>
        </p:txBody>
      </p:sp>
      <p:pic>
        <p:nvPicPr>
          <p:cNvPr id="78" name="Afbeelding 7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71290" y="1280811"/>
            <a:ext cx="34612" cy="126000"/>
          </a:xfrm>
          <a:prstGeom prst="rect">
            <a:avLst/>
          </a:prstGeom>
        </p:spPr>
      </p:pic>
      <p:sp>
        <p:nvSpPr>
          <p:cNvPr id="79" name="Rechthoek 78"/>
          <p:cNvSpPr/>
          <p:nvPr userDrawn="1"/>
        </p:nvSpPr>
        <p:spPr>
          <a:xfrm>
            <a:off x="5550520" y="1192928"/>
            <a:ext cx="1418085"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80" name="Tijdelijke aanduiding voor tekst 159"/>
          <p:cNvSpPr>
            <a:spLocks noGrp="1"/>
          </p:cNvSpPr>
          <p:nvPr>
            <p:ph type="body" sz="quarter" idx="17" hasCustomPrompt="1"/>
          </p:nvPr>
        </p:nvSpPr>
        <p:spPr>
          <a:xfrm>
            <a:off x="5643283" y="1268565"/>
            <a:ext cx="1152128"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nl-NL" dirty="0"/>
              <a:t>Klik om titel aan te passen</a:t>
            </a:r>
          </a:p>
        </p:txBody>
      </p:sp>
      <p:sp>
        <p:nvSpPr>
          <p:cNvPr id="81" name="Tijdelijke aanduiding voor afbeelding 157"/>
          <p:cNvSpPr>
            <a:spLocks noGrp="1"/>
          </p:cNvSpPr>
          <p:nvPr>
            <p:ph type="pic" sz="quarter" idx="18"/>
          </p:nvPr>
        </p:nvSpPr>
        <p:spPr>
          <a:xfrm>
            <a:off x="5643283" y="1799471"/>
            <a:ext cx="1224136" cy="835200"/>
          </a:xfrm>
        </p:spPr>
        <p:txBody>
          <a:bodyPr/>
          <a:lstStyle>
            <a:lvl1pPr marL="0" indent="0">
              <a:lnSpc>
                <a:spcPct val="100000"/>
              </a:lnSpc>
              <a:buFont typeface="Arial"/>
              <a:buNone/>
              <a:defRPr sz="550"/>
            </a:lvl1pPr>
          </a:lstStyle>
          <a:p>
            <a:r>
              <a:rPr lang="nl-NL" dirty="0"/>
              <a:t>Click icon </a:t>
            </a:r>
            <a:r>
              <a:rPr lang="nl-NL" dirty="0" err="1"/>
              <a:t>to</a:t>
            </a:r>
            <a:r>
              <a:rPr lang="nl-NL" dirty="0"/>
              <a:t> </a:t>
            </a:r>
            <a:r>
              <a:rPr lang="nl-NL" dirty="0" err="1"/>
              <a:t>add</a:t>
            </a:r>
            <a:r>
              <a:rPr lang="nl-NL" dirty="0"/>
              <a:t> picture</a:t>
            </a:r>
          </a:p>
        </p:txBody>
      </p:sp>
      <p:pic>
        <p:nvPicPr>
          <p:cNvPr id="82" name="Afbeelding 8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32807" y="1280811"/>
            <a:ext cx="34612" cy="126000"/>
          </a:xfrm>
          <a:prstGeom prst="rect">
            <a:avLst/>
          </a:prstGeom>
        </p:spPr>
      </p:pic>
      <p:sp>
        <p:nvSpPr>
          <p:cNvPr id="83" name="Rechthoek 82"/>
          <p:cNvSpPr/>
          <p:nvPr userDrawn="1"/>
        </p:nvSpPr>
        <p:spPr>
          <a:xfrm>
            <a:off x="7211763" y="1192928"/>
            <a:ext cx="1418085"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84" name="Tijdelijke aanduiding voor tekst 159"/>
          <p:cNvSpPr>
            <a:spLocks noGrp="1"/>
          </p:cNvSpPr>
          <p:nvPr>
            <p:ph type="body" sz="quarter" idx="19" hasCustomPrompt="1"/>
          </p:nvPr>
        </p:nvSpPr>
        <p:spPr>
          <a:xfrm>
            <a:off x="7304526" y="1268565"/>
            <a:ext cx="1152128"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nl-NL" dirty="0"/>
              <a:t>Klik om titel aan te passen</a:t>
            </a:r>
          </a:p>
        </p:txBody>
      </p:sp>
      <p:sp>
        <p:nvSpPr>
          <p:cNvPr id="85" name="Tijdelijke aanduiding voor afbeelding 157"/>
          <p:cNvSpPr>
            <a:spLocks noGrp="1"/>
          </p:cNvSpPr>
          <p:nvPr>
            <p:ph type="pic" sz="quarter" idx="20"/>
          </p:nvPr>
        </p:nvSpPr>
        <p:spPr>
          <a:xfrm>
            <a:off x="7304526" y="1799471"/>
            <a:ext cx="1224136" cy="835200"/>
          </a:xfrm>
        </p:spPr>
        <p:txBody>
          <a:bodyPr/>
          <a:lstStyle>
            <a:lvl1pPr marL="0" indent="0">
              <a:lnSpc>
                <a:spcPct val="100000"/>
              </a:lnSpc>
              <a:buFont typeface="Arial"/>
              <a:buNone/>
              <a:defRPr sz="550"/>
            </a:lvl1pPr>
          </a:lstStyle>
          <a:p>
            <a:r>
              <a:rPr lang="nl-NL" dirty="0"/>
              <a:t>Click icon </a:t>
            </a:r>
            <a:r>
              <a:rPr lang="nl-NL" dirty="0" err="1"/>
              <a:t>to</a:t>
            </a:r>
            <a:r>
              <a:rPr lang="nl-NL" dirty="0"/>
              <a:t> </a:t>
            </a:r>
            <a:r>
              <a:rPr lang="nl-NL" dirty="0" err="1"/>
              <a:t>add</a:t>
            </a:r>
            <a:r>
              <a:rPr lang="nl-NL" dirty="0"/>
              <a:t> picture</a:t>
            </a:r>
          </a:p>
        </p:txBody>
      </p:sp>
      <p:pic>
        <p:nvPicPr>
          <p:cNvPr id="86" name="Afbeelding 8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494050" y="1280811"/>
            <a:ext cx="34612" cy="126000"/>
          </a:xfrm>
          <a:prstGeom prst="rect">
            <a:avLst/>
          </a:prstGeom>
        </p:spPr>
      </p:pic>
      <p:sp>
        <p:nvSpPr>
          <p:cNvPr id="87" name="Rechthoek 86"/>
          <p:cNvSpPr/>
          <p:nvPr userDrawn="1"/>
        </p:nvSpPr>
        <p:spPr>
          <a:xfrm>
            <a:off x="564952" y="2958852"/>
            <a:ext cx="1418085"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88" name="Tijdelijke aanduiding voor tekst 159"/>
          <p:cNvSpPr>
            <a:spLocks noGrp="1"/>
          </p:cNvSpPr>
          <p:nvPr>
            <p:ph type="body" sz="quarter" idx="21" hasCustomPrompt="1"/>
          </p:nvPr>
        </p:nvSpPr>
        <p:spPr>
          <a:xfrm>
            <a:off x="657715" y="3034489"/>
            <a:ext cx="1152128"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nl-NL" dirty="0"/>
              <a:t>Klik om titel aan te passen</a:t>
            </a:r>
          </a:p>
        </p:txBody>
      </p:sp>
      <p:sp>
        <p:nvSpPr>
          <p:cNvPr id="89" name="Tijdelijke aanduiding voor afbeelding 157"/>
          <p:cNvSpPr>
            <a:spLocks noGrp="1"/>
          </p:cNvSpPr>
          <p:nvPr>
            <p:ph type="pic" sz="quarter" idx="22"/>
          </p:nvPr>
        </p:nvSpPr>
        <p:spPr>
          <a:xfrm>
            <a:off x="657715" y="3565395"/>
            <a:ext cx="1224136" cy="835200"/>
          </a:xfrm>
        </p:spPr>
        <p:txBody>
          <a:bodyPr/>
          <a:lstStyle>
            <a:lvl1pPr marL="0" indent="0">
              <a:lnSpc>
                <a:spcPct val="100000"/>
              </a:lnSpc>
              <a:buFont typeface="Arial"/>
              <a:buNone/>
              <a:defRPr sz="550"/>
            </a:lvl1pPr>
          </a:lstStyle>
          <a:p>
            <a:r>
              <a:rPr lang="nl-NL" dirty="0"/>
              <a:t>Click icon </a:t>
            </a:r>
            <a:r>
              <a:rPr lang="nl-NL" dirty="0" err="1"/>
              <a:t>to</a:t>
            </a:r>
            <a:r>
              <a:rPr lang="nl-NL" dirty="0"/>
              <a:t> </a:t>
            </a:r>
            <a:r>
              <a:rPr lang="nl-NL" dirty="0" err="1"/>
              <a:t>add</a:t>
            </a:r>
            <a:r>
              <a:rPr lang="nl-NL" dirty="0"/>
              <a:t> picture</a:t>
            </a:r>
          </a:p>
        </p:txBody>
      </p:sp>
      <p:pic>
        <p:nvPicPr>
          <p:cNvPr id="90" name="Afbeelding 8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47239" y="3046735"/>
            <a:ext cx="34612" cy="126000"/>
          </a:xfrm>
          <a:prstGeom prst="rect">
            <a:avLst/>
          </a:prstGeom>
        </p:spPr>
      </p:pic>
      <p:sp>
        <p:nvSpPr>
          <p:cNvPr id="91" name="Rechthoek 90"/>
          <p:cNvSpPr/>
          <p:nvPr userDrawn="1"/>
        </p:nvSpPr>
        <p:spPr>
          <a:xfrm>
            <a:off x="2229644" y="2958852"/>
            <a:ext cx="1418085"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92" name="Tijdelijke aanduiding voor tekst 159"/>
          <p:cNvSpPr>
            <a:spLocks noGrp="1"/>
          </p:cNvSpPr>
          <p:nvPr>
            <p:ph type="body" sz="quarter" idx="23" hasCustomPrompt="1"/>
          </p:nvPr>
        </p:nvSpPr>
        <p:spPr>
          <a:xfrm>
            <a:off x="2322407" y="3034489"/>
            <a:ext cx="1152128"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nl-NL" dirty="0"/>
              <a:t>Klik om titel aan te passen</a:t>
            </a:r>
          </a:p>
        </p:txBody>
      </p:sp>
      <p:sp>
        <p:nvSpPr>
          <p:cNvPr id="93" name="Tijdelijke aanduiding voor afbeelding 157"/>
          <p:cNvSpPr>
            <a:spLocks noGrp="1"/>
          </p:cNvSpPr>
          <p:nvPr>
            <p:ph type="pic" sz="quarter" idx="24"/>
          </p:nvPr>
        </p:nvSpPr>
        <p:spPr>
          <a:xfrm>
            <a:off x="2322407" y="3565395"/>
            <a:ext cx="1224136" cy="835200"/>
          </a:xfrm>
        </p:spPr>
        <p:txBody>
          <a:bodyPr/>
          <a:lstStyle>
            <a:lvl1pPr marL="0" indent="0">
              <a:lnSpc>
                <a:spcPct val="100000"/>
              </a:lnSpc>
              <a:buFont typeface="Arial"/>
              <a:buNone/>
              <a:defRPr sz="550"/>
            </a:lvl1pPr>
          </a:lstStyle>
          <a:p>
            <a:r>
              <a:rPr lang="nl-NL" dirty="0"/>
              <a:t>Click icon </a:t>
            </a:r>
            <a:r>
              <a:rPr lang="nl-NL" dirty="0" err="1"/>
              <a:t>to</a:t>
            </a:r>
            <a:r>
              <a:rPr lang="nl-NL" dirty="0"/>
              <a:t> </a:t>
            </a:r>
            <a:r>
              <a:rPr lang="nl-NL" dirty="0" err="1"/>
              <a:t>add</a:t>
            </a:r>
            <a:r>
              <a:rPr lang="nl-NL" dirty="0"/>
              <a:t> picture</a:t>
            </a:r>
          </a:p>
        </p:txBody>
      </p:sp>
      <p:pic>
        <p:nvPicPr>
          <p:cNvPr id="94" name="Afbeelding 9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11931" y="3046735"/>
            <a:ext cx="34612" cy="126000"/>
          </a:xfrm>
          <a:prstGeom prst="rect">
            <a:avLst/>
          </a:prstGeom>
        </p:spPr>
      </p:pic>
      <p:sp>
        <p:nvSpPr>
          <p:cNvPr id="95" name="Rechthoek 94"/>
          <p:cNvSpPr/>
          <p:nvPr userDrawn="1"/>
        </p:nvSpPr>
        <p:spPr>
          <a:xfrm>
            <a:off x="3892178" y="2958852"/>
            <a:ext cx="1418085"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96" name="Tijdelijke aanduiding voor tekst 159"/>
          <p:cNvSpPr>
            <a:spLocks noGrp="1"/>
          </p:cNvSpPr>
          <p:nvPr>
            <p:ph type="body" sz="quarter" idx="25" hasCustomPrompt="1"/>
          </p:nvPr>
        </p:nvSpPr>
        <p:spPr>
          <a:xfrm>
            <a:off x="3984941" y="3034489"/>
            <a:ext cx="1152128"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nl-NL" dirty="0"/>
              <a:t>Klik om titel aan te passen</a:t>
            </a:r>
          </a:p>
        </p:txBody>
      </p:sp>
      <p:sp>
        <p:nvSpPr>
          <p:cNvPr id="97" name="Tijdelijke aanduiding voor afbeelding 157"/>
          <p:cNvSpPr>
            <a:spLocks noGrp="1"/>
          </p:cNvSpPr>
          <p:nvPr>
            <p:ph type="pic" sz="quarter" idx="26"/>
          </p:nvPr>
        </p:nvSpPr>
        <p:spPr>
          <a:xfrm>
            <a:off x="3984941" y="3565395"/>
            <a:ext cx="1224136" cy="835200"/>
          </a:xfrm>
        </p:spPr>
        <p:txBody>
          <a:bodyPr/>
          <a:lstStyle>
            <a:lvl1pPr marL="0" indent="0">
              <a:lnSpc>
                <a:spcPct val="100000"/>
              </a:lnSpc>
              <a:buFont typeface="Arial"/>
              <a:buNone/>
              <a:defRPr sz="550"/>
            </a:lvl1pPr>
          </a:lstStyle>
          <a:p>
            <a:r>
              <a:rPr lang="nl-NL" dirty="0"/>
              <a:t>Click icon </a:t>
            </a:r>
            <a:r>
              <a:rPr lang="nl-NL" dirty="0" err="1"/>
              <a:t>to</a:t>
            </a:r>
            <a:r>
              <a:rPr lang="nl-NL" dirty="0"/>
              <a:t> </a:t>
            </a:r>
            <a:r>
              <a:rPr lang="nl-NL" dirty="0" err="1"/>
              <a:t>add</a:t>
            </a:r>
            <a:r>
              <a:rPr lang="nl-NL" dirty="0"/>
              <a:t> picture</a:t>
            </a:r>
          </a:p>
        </p:txBody>
      </p:sp>
      <p:pic>
        <p:nvPicPr>
          <p:cNvPr id="98" name="Afbeelding 9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74465" y="3046735"/>
            <a:ext cx="34612" cy="126000"/>
          </a:xfrm>
          <a:prstGeom prst="rect">
            <a:avLst/>
          </a:prstGeom>
        </p:spPr>
      </p:pic>
      <p:sp>
        <p:nvSpPr>
          <p:cNvPr id="99" name="Rechthoek 98"/>
          <p:cNvSpPr/>
          <p:nvPr userDrawn="1"/>
        </p:nvSpPr>
        <p:spPr>
          <a:xfrm>
            <a:off x="5553695" y="2958852"/>
            <a:ext cx="1418085"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00" name="Tijdelijke aanduiding voor tekst 159"/>
          <p:cNvSpPr>
            <a:spLocks noGrp="1"/>
          </p:cNvSpPr>
          <p:nvPr>
            <p:ph type="body" sz="quarter" idx="27" hasCustomPrompt="1"/>
          </p:nvPr>
        </p:nvSpPr>
        <p:spPr>
          <a:xfrm>
            <a:off x="5646458" y="3034489"/>
            <a:ext cx="1152128"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nl-NL" dirty="0"/>
              <a:t>Klik om titel aan te passen</a:t>
            </a:r>
          </a:p>
        </p:txBody>
      </p:sp>
      <p:sp>
        <p:nvSpPr>
          <p:cNvPr id="101" name="Tijdelijke aanduiding voor afbeelding 157"/>
          <p:cNvSpPr>
            <a:spLocks noGrp="1"/>
          </p:cNvSpPr>
          <p:nvPr>
            <p:ph type="pic" sz="quarter" idx="28"/>
          </p:nvPr>
        </p:nvSpPr>
        <p:spPr>
          <a:xfrm>
            <a:off x="5646458" y="3565395"/>
            <a:ext cx="1224136" cy="835200"/>
          </a:xfrm>
        </p:spPr>
        <p:txBody>
          <a:bodyPr/>
          <a:lstStyle>
            <a:lvl1pPr marL="0" indent="0">
              <a:lnSpc>
                <a:spcPct val="100000"/>
              </a:lnSpc>
              <a:buFont typeface="Arial"/>
              <a:buNone/>
              <a:defRPr sz="550"/>
            </a:lvl1pPr>
          </a:lstStyle>
          <a:p>
            <a:r>
              <a:rPr lang="nl-NL" dirty="0"/>
              <a:t>Click icon </a:t>
            </a:r>
            <a:r>
              <a:rPr lang="nl-NL" dirty="0" err="1"/>
              <a:t>to</a:t>
            </a:r>
            <a:r>
              <a:rPr lang="nl-NL" dirty="0"/>
              <a:t> </a:t>
            </a:r>
            <a:r>
              <a:rPr lang="nl-NL" dirty="0" err="1"/>
              <a:t>add</a:t>
            </a:r>
            <a:r>
              <a:rPr lang="nl-NL" dirty="0"/>
              <a:t> picture</a:t>
            </a:r>
          </a:p>
        </p:txBody>
      </p:sp>
      <p:pic>
        <p:nvPicPr>
          <p:cNvPr id="102" name="Afbeelding 10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35982" y="3046735"/>
            <a:ext cx="34612" cy="126000"/>
          </a:xfrm>
          <a:prstGeom prst="rect">
            <a:avLst/>
          </a:prstGeom>
        </p:spPr>
      </p:pic>
      <p:sp>
        <p:nvSpPr>
          <p:cNvPr id="103" name="Rechthoek 102"/>
          <p:cNvSpPr/>
          <p:nvPr userDrawn="1"/>
        </p:nvSpPr>
        <p:spPr>
          <a:xfrm>
            <a:off x="7214938" y="2958852"/>
            <a:ext cx="1418085"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04" name="Tijdelijke aanduiding voor tekst 159"/>
          <p:cNvSpPr>
            <a:spLocks noGrp="1"/>
          </p:cNvSpPr>
          <p:nvPr>
            <p:ph type="body" sz="quarter" idx="29" hasCustomPrompt="1"/>
          </p:nvPr>
        </p:nvSpPr>
        <p:spPr>
          <a:xfrm>
            <a:off x="7307701" y="3034489"/>
            <a:ext cx="1152128"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nl-NL" dirty="0"/>
              <a:t>Klik om titel aan te passen</a:t>
            </a:r>
          </a:p>
        </p:txBody>
      </p:sp>
      <p:sp>
        <p:nvSpPr>
          <p:cNvPr id="105" name="Tijdelijke aanduiding voor afbeelding 157"/>
          <p:cNvSpPr>
            <a:spLocks noGrp="1"/>
          </p:cNvSpPr>
          <p:nvPr>
            <p:ph type="pic" sz="quarter" idx="30"/>
          </p:nvPr>
        </p:nvSpPr>
        <p:spPr>
          <a:xfrm>
            <a:off x="7307701" y="3565395"/>
            <a:ext cx="1224136" cy="835200"/>
          </a:xfrm>
        </p:spPr>
        <p:txBody>
          <a:bodyPr/>
          <a:lstStyle>
            <a:lvl1pPr marL="0" indent="0">
              <a:lnSpc>
                <a:spcPct val="100000"/>
              </a:lnSpc>
              <a:buFont typeface="Arial"/>
              <a:buNone/>
              <a:defRPr sz="550"/>
            </a:lvl1pPr>
          </a:lstStyle>
          <a:p>
            <a:r>
              <a:rPr lang="nl-NL" dirty="0"/>
              <a:t>Click icon </a:t>
            </a:r>
            <a:r>
              <a:rPr lang="nl-NL" dirty="0" err="1"/>
              <a:t>to</a:t>
            </a:r>
            <a:r>
              <a:rPr lang="nl-NL" dirty="0"/>
              <a:t> </a:t>
            </a:r>
            <a:r>
              <a:rPr lang="nl-NL" dirty="0" err="1"/>
              <a:t>add</a:t>
            </a:r>
            <a:r>
              <a:rPr lang="nl-NL" dirty="0"/>
              <a:t> picture</a:t>
            </a:r>
          </a:p>
        </p:txBody>
      </p:sp>
      <p:pic>
        <p:nvPicPr>
          <p:cNvPr id="106" name="Afbeelding 10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497225" y="3046735"/>
            <a:ext cx="34612" cy="126000"/>
          </a:xfrm>
          <a:prstGeom prst="rect">
            <a:avLst/>
          </a:prstGeom>
        </p:spPr>
      </p:pic>
      <p:sp>
        <p:nvSpPr>
          <p:cNvPr id="107" name="Rechthoek 106"/>
          <p:cNvSpPr/>
          <p:nvPr userDrawn="1"/>
        </p:nvSpPr>
        <p:spPr>
          <a:xfrm>
            <a:off x="569144" y="4716636"/>
            <a:ext cx="1418085"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08" name="Tijdelijke aanduiding voor tekst 159"/>
          <p:cNvSpPr>
            <a:spLocks noGrp="1"/>
          </p:cNvSpPr>
          <p:nvPr>
            <p:ph type="body" sz="quarter" idx="31" hasCustomPrompt="1"/>
          </p:nvPr>
        </p:nvSpPr>
        <p:spPr>
          <a:xfrm>
            <a:off x="661907" y="4792273"/>
            <a:ext cx="1152128"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nl-NL" dirty="0"/>
              <a:t>Klik om titel aan te passen</a:t>
            </a:r>
          </a:p>
        </p:txBody>
      </p:sp>
      <p:sp>
        <p:nvSpPr>
          <p:cNvPr id="109" name="Tijdelijke aanduiding voor afbeelding 157"/>
          <p:cNvSpPr>
            <a:spLocks noGrp="1"/>
          </p:cNvSpPr>
          <p:nvPr>
            <p:ph type="pic" sz="quarter" idx="32"/>
          </p:nvPr>
        </p:nvSpPr>
        <p:spPr>
          <a:xfrm>
            <a:off x="661907" y="5323179"/>
            <a:ext cx="1224136" cy="835200"/>
          </a:xfrm>
        </p:spPr>
        <p:txBody>
          <a:bodyPr/>
          <a:lstStyle>
            <a:lvl1pPr marL="0" indent="0">
              <a:lnSpc>
                <a:spcPct val="100000"/>
              </a:lnSpc>
              <a:buFont typeface="Arial"/>
              <a:buNone/>
              <a:defRPr sz="550"/>
            </a:lvl1pPr>
          </a:lstStyle>
          <a:p>
            <a:r>
              <a:rPr lang="nl-NL" dirty="0"/>
              <a:t>Click icon </a:t>
            </a:r>
            <a:r>
              <a:rPr lang="nl-NL" dirty="0" err="1"/>
              <a:t>to</a:t>
            </a:r>
            <a:r>
              <a:rPr lang="nl-NL" dirty="0"/>
              <a:t> </a:t>
            </a:r>
            <a:r>
              <a:rPr lang="nl-NL" dirty="0" err="1"/>
              <a:t>add</a:t>
            </a:r>
            <a:r>
              <a:rPr lang="nl-NL" dirty="0"/>
              <a:t> picture</a:t>
            </a:r>
          </a:p>
        </p:txBody>
      </p:sp>
      <p:pic>
        <p:nvPicPr>
          <p:cNvPr id="110" name="Afbeelding 10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51431" y="4804519"/>
            <a:ext cx="34612" cy="126000"/>
          </a:xfrm>
          <a:prstGeom prst="rect">
            <a:avLst/>
          </a:prstGeom>
        </p:spPr>
      </p:pic>
      <p:sp>
        <p:nvSpPr>
          <p:cNvPr id="111" name="Rechthoek 110"/>
          <p:cNvSpPr/>
          <p:nvPr userDrawn="1"/>
        </p:nvSpPr>
        <p:spPr>
          <a:xfrm>
            <a:off x="2233836" y="4716636"/>
            <a:ext cx="1418085"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12" name="Tijdelijke aanduiding voor tekst 159"/>
          <p:cNvSpPr>
            <a:spLocks noGrp="1"/>
          </p:cNvSpPr>
          <p:nvPr>
            <p:ph type="body" sz="quarter" idx="33" hasCustomPrompt="1"/>
          </p:nvPr>
        </p:nvSpPr>
        <p:spPr>
          <a:xfrm>
            <a:off x="2326599" y="4792273"/>
            <a:ext cx="1152128"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nl-NL" dirty="0"/>
              <a:t>Klik om titel aan te passen</a:t>
            </a:r>
          </a:p>
        </p:txBody>
      </p:sp>
      <p:sp>
        <p:nvSpPr>
          <p:cNvPr id="113" name="Tijdelijke aanduiding voor afbeelding 157"/>
          <p:cNvSpPr>
            <a:spLocks noGrp="1"/>
          </p:cNvSpPr>
          <p:nvPr>
            <p:ph type="pic" sz="quarter" idx="34"/>
          </p:nvPr>
        </p:nvSpPr>
        <p:spPr>
          <a:xfrm>
            <a:off x="2326599" y="5323179"/>
            <a:ext cx="1224136" cy="835200"/>
          </a:xfrm>
        </p:spPr>
        <p:txBody>
          <a:bodyPr/>
          <a:lstStyle>
            <a:lvl1pPr marL="0" indent="0">
              <a:lnSpc>
                <a:spcPct val="100000"/>
              </a:lnSpc>
              <a:buFont typeface="Arial"/>
              <a:buNone/>
              <a:defRPr sz="550"/>
            </a:lvl1pPr>
          </a:lstStyle>
          <a:p>
            <a:r>
              <a:rPr lang="nl-NL" dirty="0"/>
              <a:t>Click icon </a:t>
            </a:r>
            <a:r>
              <a:rPr lang="nl-NL" dirty="0" err="1"/>
              <a:t>to</a:t>
            </a:r>
            <a:r>
              <a:rPr lang="nl-NL" dirty="0"/>
              <a:t> </a:t>
            </a:r>
            <a:r>
              <a:rPr lang="nl-NL" dirty="0" err="1"/>
              <a:t>add</a:t>
            </a:r>
            <a:r>
              <a:rPr lang="nl-NL" dirty="0"/>
              <a:t> picture</a:t>
            </a:r>
          </a:p>
        </p:txBody>
      </p:sp>
      <p:pic>
        <p:nvPicPr>
          <p:cNvPr id="114" name="Afbeelding 1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516123" y="4804519"/>
            <a:ext cx="34612" cy="126000"/>
          </a:xfrm>
          <a:prstGeom prst="rect">
            <a:avLst/>
          </a:prstGeom>
        </p:spPr>
      </p:pic>
      <p:sp>
        <p:nvSpPr>
          <p:cNvPr id="115" name="Rechthoek 114"/>
          <p:cNvSpPr/>
          <p:nvPr userDrawn="1"/>
        </p:nvSpPr>
        <p:spPr>
          <a:xfrm>
            <a:off x="3896370" y="4716636"/>
            <a:ext cx="1418085"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16" name="Tijdelijke aanduiding voor tekst 159"/>
          <p:cNvSpPr>
            <a:spLocks noGrp="1"/>
          </p:cNvSpPr>
          <p:nvPr>
            <p:ph type="body" sz="quarter" idx="35" hasCustomPrompt="1"/>
          </p:nvPr>
        </p:nvSpPr>
        <p:spPr>
          <a:xfrm>
            <a:off x="3989133" y="4792273"/>
            <a:ext cx="1152128"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nl-NL" dirty="0"/>
              <a:t>Klik om titel aan te passen</a:t>
            </a:r>
          </a:p>
        </p:txBody>
      </p:sp>
      <p:sp>
        <p:nvSpPr>
          <p:cNvPr id="117" name="Tijdelijke aanduiding voor afbeelding 157"/>
          <p:cNvSpPr>
            <a:spLocks noGrp="1"/>
          </p:cNvSpPr>
          <p:nvPr>
            <p:ph type="pic" sz="quarter" idx="36"/>
          </p:nvPr>
        </p:nvSpPr>
        <p:spPr>
          <a:xfrm>
            <a:off x="3989133" y="5323179"/>
            <a:ext cx="1224136" cy="835200"/>
          </a:xfrm>
        </p:spPr>
        <p:txBody>
          <a:bodyPr/>
          <a:lstStyle>
            <a:lvl1pPr marL="0" indent="0">
              <a:lnSpc>
                <a:spcPct val="100000"/>
              </a:lnSpc>
              <a:buFont typeface="Arial"/>
              <a:buNone/>
              <a:defRPr sz="550"/>
            </a:lvl1pPr>
          </a:lstStyle>
          <a:p>
            <a:r>
              <a:rPr lang="nl-NL" dirty="0"/>
              <a:t>Click icon </a:t>
            </a:r>
            <a:r>
              <a:rPr lang="nl-NL" dirty="0" err="1"/>
              <a:t>to</a:t>
            </a:r>
            <a:r>
              <a:rPr lang="nl-NL" dirty="0"/>
              <a:t> </a:t>
            </a:r>
            <a:r>
              <a:rPr lang="nl-NL" dirty="0" err="1"/>
              <a:t>add</a:t>
            </a:r>
            <a:r>
              <a:rPr lang="nl-NL" dirty="0"/>
              <a:t> picture</a:t>
            </a:r>
          </a:p>
        </p:txBody>
      </p:sp>
      <p:pic>
        <p:nvPicPr>
          <p:cNvPr id="118" name="Afbeelding 11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78657" y="4804519"/>
            <a:ext cx="34612" cy="126000"/>
          </a:xfrm>
          <a:prstGeom prst="rect">
            <a:avLst/>
          </a:prstGeom>
        </p:spPr>
      </p:pic>
      <p:sp>
        <p:nvSpPr>
          <p:cNvPr id="119" name="Rechthoek 118"/>
          <p:cNvSpPr/>
          <p:nvPr userDrawn="1"/>
        </p:nvSpPr>
        <p:spPr>
          <a:xfrm>
            <a:off x="5557887" y="4716636"/>
            <a:ext cx="1418085"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20" name="Tijdelijke aanduiding voor tekst 159"/>
          <p:cNvSpPr>
            <a:spLocks noGrp="1"/>
          </p:cNvSpPr>
          <p:nvPr>
            <p:ph type="body" sz="quarter" idx="37" hasCustomPrompt="1"/>
          </p:nvPr>
        </p:nvSpPr>
        <p:spPr>
          <a:xfrm>
            <a:off x="5650650" y="4792273"/>
            <a:ext cx="1152128"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nl-NL" dirty="0"/>
              <a:t>Klik om titel aan te passen</a:t>
            </a:r>
          </a:p>
        </p:txBody>
      </p:sp>
      <p:sp>
        <p:nvSpPr>
          <p:cNvPr id="121" name="Tijdelijke aanduiding voor afbeelding 157"/>
          <p:cNvSpPr>
            <a:spLocks noGrp="1"/>
          </p:cNvSpPr>
          <p:nvPr>
            <p:ph type="pic" sz="quarter" idx="38"/>
          </p:nvPr>
        </p:nvSpPr>
        <p:spPr>
          <a:xfrm>
            <a:off x="5650650" y="5323179"/>
            <a:ext cx="1224136" cy="835200"/>
          </a:xfrm>
        </p:spPr>
        <p:txBody>
          <a:bodyPr/>
          <a:lstStyle>
            <a:lvl1pPr marL="0" indent="0">
              <a:lnSpc>
                <a:spcPct val="100000"/>
              </a:lnSpc>
              <a:buFont typeface="Arial"/>
              <a:buNone/>
              <a:defRPr sz="550"/>
            </a:lvl1pPr>
          </a:lstStyle>
          <a:p>
            <a:r>
              <a:rPr lang="nl-NL" dirty="0"/>
              <a:t>Click icon </a:t>
            </a:r>
            <a:r>
              <a:rPr lang="nl-NL" dirty="0" err="1"/>
              <a:t>to</a:t>
            </a:r>
            <a:r>
              <a:rPr lang="nl-NL" dirty="0"/>
              <a:t> </a:t>
            </a:r>
            <a:r>
              <a:rPr lang="nl-NL" dirty="0" err="1"/>
              <a:t>add</a:t>
            </a:r>
            <a:r>
              <a:rPr lang="nl-NL" dirty="0"/>
              <a:t> picture</a:t>
            </a:r>
          </a:p>
        </p:txBody>
      </p:sp>
      <p:pic>
        <p:nvPicPr>
          <p:cNvPr id="122" name="Afbeelding 12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40174" y="4804519"/>
            <a:ext cx="34612" cy="126000"/>
          </a:xfrm>
          <a:prstGeom prst="rect">
            <a:avLst/>
          </a:prstGeom>
        </p:spPr>
      </p:pic>
      <p:sp>
        <p:nvSpPr>
          <p:cNvPr id="123" name="Rechthoek 122"/>
          <p:cNvSpPr/>
          <p:nvPr userDrawn="1"/>
        </p:nvSpPr>
        <p:spPr>
          <a:xfrm>
            <a:off x="7219130" y="4716636"/>
            <a:ext cx="1418085"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24" name="Tijdelijke aanduiding voor tekst 159"/>
          <p:cNvSpPr>
            <a:spLocks noGrp="1"/>
          </p:cNvSpPr>
          <p:nvPr>
            <p:ph type="body" sz="quarter" idx="39" hasCustomPrompt="1"/>
          </p:nvPr>
        </p:nvSpPr>
        <p:spPr>
          <a:xfrm>
            <a:off x="7311893" y="4792273"/>
            <a:ext cx="1152128"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nl-NL" dirty="0"/>
              <a:t>Klik om titel aan te passen</a:t>
            </a:r>
          </a:p>
        </p:txBody>
      </p:sp>
      <p:sp>
        <p:nvSpPr>
          <p:cNvPr id="125" name="Tijdelijke aanduiding voor afbeelding 157"/>
          <p:cNvSpPr>
            <a:spLocks noGrp="1"/>
          </p:cNvSpPr>
          <p:nvPr>
            <p:ph type="pic" sz="quarter" idx="40"/>
          </p:nvPr>
        </p:nvSpPr>
        <p:spPr>
          <a:xfrm>
            <a:off x="7311893" y="5323179"/>
            <a:ext cx="1224136" cy="835200"/>
          </a:xfrm>
        </p:spPr>
        <p:txBody>
          <a:bodyPr/>
          <a:lstStyle>
            <a:lvl1pPr marL="0" indent="0">
              <a:lnSpc>
                <a:spcPct val="100000"/>
              </a:lnSpc>
              <a:buFont typeface="Arial"/>
              <a:buNone/>
              <a:defRPr sz="550"/>
            </a:lvl1pPr>
          </a:lstStyle>
          <a:p>
            <a:r>
              <a:rPr lang="nl-NL" dirty="0"/>
              <a:t>Click icon </a:t>
            </a:r>
            <a:r>
              <a:rPr lang="nl-NL" dirty="0" err="1"/>
              <a:t>to</a:t>
            </a:r>
            <a:r>
              <a:rPr lang="nl-NL" dirty="0"/>
              <a:t> </a:t>
            </a:r>
            <a:r>
              <a:rPr lang="nl-NL" dirty="0" err="1"/>
              <a:t>add</a:t>
            </a:r>
            <a:r>
              <a:rPr lang="nl-NL" dirty="0"/>
              <a:t> picture</a:t>
            </a:r>
          </a:p>
        </p:txBody>
      </p:sp>
      <p:pic>
        <p:nvPicPr>
          <p:cNvPr id="126" name="Afbeelding 12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501417" y="4804519"/>
            <a:ext cx="34612" cy="126000"/>
          </a:xfrm>
          <a:prstGeom prst="rect">
            <a:avLst/>
          </a:prstGeom>
        </p:spPr>
      </p:pic>
      <p:sp>
        <p:nvSpPr>
          <p:cNvPr id="2" name="Tijdelijke aanduiding voor datum 1"/>
          <p:cNvSpPr>
            <a:spLocks noGrp="1"/>
          </p:cNvSpPr>
          <p:nvPr>
            <p:ph type="dt" sz="half" idx="41"/>
          </p:nvPr>
        </p:nvSpPr>
        <p:spPr/>
        <p:txBody>
          <a:bodyPr/>
          <a:lstStyle/>
          <a:p>
            <a:fld id="{BA2F1CCD-21EB-4427-B20F-7B83CADCB2D4}" type="datetimeFigureOut">
              <a:rPr lang="nl-NL" smtClean="0"/>
              <a:pPr/>
              <a:t>11-5-2017</a:t>
            </a:fld>
            <a:endParaRPr lang="nl-NL" dirty="0"/>
          </a:p>
        </p:txBody>
      </p:sp>
      <p:sp>
        <p:nvSpPr>
          <p:cNvPr id="3" name="Tijdelijke aanduiding voor voettekst 2"/>
          <p:cNvSpPr>
            <a:spLocks noGrp="1"/>
          </p:cNvSpPr>
          <p:nvPr>
            <p:ph type="ftr" sz="quarter" idx="42"/>
          </p:nvPr>
        </p:nvSpPr>
        <p:spPr/>
        <p:txBody>
          <a:bodyPr/>
          <a:lstStyle/>
          <a:p>
            <a:fld id="{8E8825B7-702E-42C3-BF9E-3F0191CE347C}" type="slidenum">
              <a:rPr lang="nl-NL" smtClean="0"/>
              <a:pPr/>
              <a:t>‹#›</a:t>
            </a:fld>
            <a:r>
              <a:rPr lang="nl-NL" dirty="0"/>
              <a:t> | Eindrapportage SGS Rotterdam</a:t>
            </a:r>
          </a:p>
        </p:txBody>
      </p:sp>
    </p:spTree>
    <p:extLst>
      <p:ext uri="{BB962C8B-B14F-4D97-AF65-F5344CB8AC3E}">
        <p14:creationId xmlns:p14="http://schemas.microsoft.com/office/powerpoint/2010/main" val="3296008366"/>
      </p:ext>
    </p:extLst>
  </p:cSld>
  <p:clrMapOvr>
    <a:masterClrMapping/>
  </p:clrMapOvr>
  <p:transition spd="slow">
    <p:fade thruBlk="1"/>
  </p:transition>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howcase Navigation 6">
    <p:spTree>
      <p:nvGrpSpPr>
        <p:cNvPr id="1" name=""/>
        <p:cNvGrpSpPr/>
        <p:nvPr/>
      </p:nvGrpSpPr>
      <p:grpSpPr>
        <a:xfrm>
          <a:off x="0" y="0"/>
          <a:ext cx="0" cy="0"/>
          <a:chOff x="0" y="0"/>
          <a:chExt cx="0" cy="0"/>
        </a:xfrm>
      </p:grpSpPr>
      <p:pic>
        <p:nvPicPr>
          <p:cNvPr id="10" name="Afbeelding 9" descr="tno_1.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ijdelijke aanduiding voor dianummer 5"/>
          <p:cNvSpPr>
            <a:spLocks noGrp="1"/>
          </p:cNvSpPr>
          <p:nvPr>
            <p:ph type="sldNum" sz="quarter" idx="12"/>
          </p:nvPr>
        </p:nvSpPr>
        <p:spPr>
          <a:xfrm>
            <a:off x="556486" y="6525344"/>
            <a:ext cx="1800000" cy="168990"/>
          </a:xfrm>
        </p:spPr>
        <p:txBody>
          <a:bodyPr/>
          <a:lstStyle/>
          <a:p>
            <a:fld id="{52236286-4DC8-46DE-9269-8F728FBC0641}" type="slidenum">
              <a:rPr lang="nl-NL" smtClean="0"/>
              <a:t>‹#›</a:t>
            </a:fld>
            <a:endParaRPr lang="nl-NL" dirty="0"/>
          </a:p>
        </p:txBody>
      </p:sp>
      <p:sp>
        <p:nvSpPr>
          <p:cNvPr id="66" name="Rechthoek 65"/>
          <p:cNvSpPr/>
          <p:nvPr userDrawn="1"/>
        </p:nvSpPr>
        <p:spPr>
          <a:xfrm>
            <a:off x="561777" y="1192928"/>
            <a:ext cx="2484000"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67" name="Tijdelijke aanduiding voor tekst 159"/>
          <p:cNvSpPr>
            <a:spLocks noGrp="1"/>
          </p:cNvSpPr>
          <p:nvPr>
            <p:ph type="body" sz="quarter" idx="11" hasCustomPrompt="1"/>
          </p:nvPr>
        </p:nvSpPr>
        <p:spPr>
          <a:xfrm>
            <a:off x="654540" y="1268565"/>
            <a:ext cx="2117260"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nl-NL" dirty="0"/>
              <a:t>Klik om titel aan te passen</a:t>
            </a:r>
          </a:p>
        </p:txBody>
      </p:sp>
      <p:sp>
        <p:nvSpPr>
          <p:cNvPr id="68" name="Tijdelijke aanduiding voor afbeelding 157"/>
          <p:cNvSpPr>
            <a:spLocks noGrp="1"/>
          </p:cNvSpPr>
          <p:nvPr>
            <p:ph type="pic" sz="quarter" idx="10"/>
          </p:nvPr>
        </p:nvSpPr>
        <p:spPr>
          <a:xfrm>
            <a:off x="654540" y="1799471"/>
            <a:ext cx="2293200" cy="835200"/>
          </a:xfrm>
        </p:spPr>
        <p:txBody>
          <a:bodyPr/>
          <a:lstStyle>
            <a:lvl1pPr marL="0" indent="0">
              <a:lnSpc>
                <a:spcPct val="100000"/>
              </a:lnSpc>
              <a:buFont typeface="Arial"/>
              <a:buNone/>
              <a:defRPr sz="550"/>
            </a:lvl1pPr>
          </a:lstStyle>
          <a:p>
            <a:r>
              <a:rPr lang="nl-NL" dirty="0"/>
              <a:t>Click icon </a:t>
            </a:r>
            <a:r>
              <a:rPr lang="nl-NL" dirty="0" err="1"/>
              <a:t>to</a:t>
            </a:r>
            <a:r>
              <a:rPr lang="nl-NL" dirty="0"/>
              <a:t> </a:t>
            </a:r>
            <a:r>
              <a:rPr lang="nl-NL" dirty="0" err="1"/>
              <a:t>add</a:t>
            </a:r>
            <a:r>
              <a:rPr lang="nl-NL" dirty="0"/>
              <a:t> picture</a:t>
            </a:r>
          </a:p>
        </p:txBody>
      </p:sp>
      <p:pic>
        <p:nvPicPr>
          <p:cNvPr id="69" name="Afbeelding 6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891746" y="1280811"/>
            <a:ext cx="34612" cy="126000"/>
          </a:xfrm>
          <a:prstGeom prst="rect">
            <a:avLst/>
          </a:prstGeom>
        </p:spPr>
      </p:pic>
      <p:sp>
        <p:nvSpPr>
          <p:cNvPr id="150" name="Rechthoek 149"/>
          <p:cNvSpPr/>
          <p:nvPr userDrawn="1"/>
        </p:nvSpPr>
        <p:spPr>
          <a:xfrm>
            <a:off x="3320306" y="1196752"/>
            <a:ext cx="2484000"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51" name="Tijdelijke aanduiding voor tekst 159"/>
          <p:cNvSpPr>
            <a:spLocks noGrp="1"/>
          </p:cNvSpPr>
          <p:nvPr>
            <p:ph type="body" sz="quarter" idx="13" hasCustomPrompt="1"/>
          </p:nvPr>
        </p:nvSpPr>
        <p:spPr>
          <a:xfrm>
            <a:off x="3413069" y="1272389"/>
            <a:ext cx="2117260"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nl-NL" dirty="0"/>
              <a:t>Klik om titel aan te passen</a:t>
            </a:r>
          </a:p>
        </p:txBody>
      </p:sp>
      <p:sp>
        <p:nvSpPr>
          <p:cNvPr id="152" name="Tijdelijke aanduiding voor afbeelding 157"/>
          <p:cNvSpPr>
            <a:spLocks noGrp="1"/>
          </p:cNvSpPr>
          <p:nvPr>
            <p:ph type="pic" sz="quarter" idx="14"/>
          </p:nvPr>
        </p:nvSpPr>
        <p:spPr>
          <a:xfrm>
            <a:off x="3413069" y="1803295"/>
            <a:ext cx="2293200" cy="835200"/>
          </a:xfrm>
        </p:spPr>
        <p:txBody>
          <a:bodyPr/>
          <a:lstStyle>
            <a:lvl1pPr marL="0" indent="0">
              <a:lnSpc>
                <a:spcPct val="100000"/>
              </a:lnSpc>
              <a:buFont typeface="Arial"/>
              <a:buNone/>
              <a:defRPr sz="550"/>
            </a:lvl1pPr>
          </a:lstStyle>
          <a:p>
            <a:r>
              <a:rPr lang="nl-NL" dirty="0"/>
              <a:t>Click icon </a:t>
            </a:r>
            <a:r>
              <a:rPr lang="nl-NL" dirty="0" err="1"/>
              <a:t>to</a:t>
            </a:r>
            <a:r>
              <a:rPr lang="nl-NL" dirty="0"/>
              <a:t> </a:t>
            </a:r>
            <a:r>
              <a:rPr lang="nl-NL" dirty="0" err="1"/>
              <a:t>add</a:t>
            </a:r>
            <a:r>
              <a:rPr lang="nl-NL" dirty="0"/>
              <a:t> picture</a:t>
            </a:r>
          </a:p>
        </p:txBody>
      </p:sp>
      <p:pic>
        <p:nvPicPr>
          <p:cNvPr id="153" name="Afbeelding 15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50275" y="1284635"/>
            <a:ext cx="34612" cy="126000"/>
          </a:xfrm>
          <a:prstGeom prst="rect">
            <a:avLst/>
          </a:prstGeom>
        </p:spPr>
      </p:pic>
      <p:sp>
        <p:nvSpPr>
          <p:cNvPr id="154" name="Rechthoek 153"/>
          <p:cNvSpPr/>
          <p:nvPr userDrawn="1"/>
        </p:nvSpPr>
        <p:spPr>
          <a:xfrm>
            <a:off x="6080190" y="1196752"/>
            <a:ext cx="2484000"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55" name="Tijdelijke aanduiding voor tekst 159"/>
          <p:cNvSpPr>
            <a:spLocks noGrp="1"/>
          </p:cNvSpPr>
          <p:nvPr>
            <p:ph type="body" sz="quarter" idx="15" hasCustomPrompt="1"/>
          </p:nvPr>
        </p:nvSpPr>
        <p:spPr>
          <a:xfrm>
            <a:off x="6172953" y="1272389"/>
            <a:ext cx="2117260"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nl-NL" dirty="0"/>
              <a:t>Klik om titel aan te passen</a:t>
            </a:r>
          </a:p>
        </p:txBody>
      </p:sp>
      <p:sp>
        <p:nvSpPr>
          <p:cNvPr id="156" name="Tijdelijke aanduiding voor afbeelding 157"/>
          <p:cNvSpPr>
            <a:spLocks noGrp="1"/>
          </p:cNvSpPr>
          <p:nvPr>
            <p:ph type="pic" sz="quarter" idx="16"/>
          </p:nvPr>
        </p:nvSpPr>
        <p:spPr>
          <a:xfrm>
            <a:off x="6172953" y="1803295"/>
            <a:ext cx="2293200" cy="835200"/>
          </a:xfrm>
        </p:spPr>
        <p:txBody>
          <a:bodyPr/>
          <a:lstStyle>
            <a:lvl1pPr marL="0" indent="0">
              <a:lnSpc>
                <a:spcPct val="100000"/>
              </a:lnSpc>
              <a:buFont typeface="Arial"/>
              <a:buNone/>
              <a:defRPr sz="550"/>
            </a:lvl1pPr>
          </a:lstStyle>
          <a:p>
            <a:r>
              <a:rPr lang="nl-NL" dirty="0"/>
              <a:t>Click icon </a:t>
            </a:r>
            <a:r>
              <a:rPr lang="nl-NL" dirty="0" err="1"/>
              <a:t>to</a:t>
            </a:r>
            <a:r>
              <a:rPr lang="nl-NL" dirty="0"/>
              <a:t> </a:t>
            </a:r>
            <a:r>
              <a:rPr lang="nl-NL" dirty="0" err="1"/>
              <a:t>add</a:t>
            </a:r>
            <a:r>
              <a:rPr lang="nl-NL" dirty="0"/>
              <a:t> picture</a:t>
            </a:r>
          </a:p>
        </p:txBody>
      </p:sp>
      <p:pic>
        <p:nvPicPr>
          <p:cNvPr id="157" name="Afbeelding 15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410159" y="1284635"/>
            <a:ext cx="34612" cy="126000"/>
          </a:xfrm>
          <a:prstGeom prst="rect">
            <a:avLst/>
          </a:prstGeom>
        </p:spPr>
      </p:pic>
      <p:sp>
        <p:nvSpPr>
          <p:cNvPr id="158" name="Rechthoek 157"/>
          <p:cNvSpPr/>
          <p:nvPr userDrawn="1"/>
        </p:nvSpPr>
        <p:spPr>
          <a:xfrm>
            <a:off x="567110" y="2959869"/>
            <a:ext cx="2484000"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59" name="Tijdelijke aanduiding voor tekst 159"/>
          <p:cNvSpPr>
            <a:spLocks noGrp="1"/>
          </p:cNvSpPr>
          <p:nvPr>
            <p:ph type="body" sz="quarter" idx="17" hasCustomPrompt="1"/>
          </p:nvPr>
        </p:nvSpPr>
        <p:spPr>
          <a:xfrm>
            <a:off x="659873" y="3035506"/>
            <a:ext cx="2117260"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nl-NL" dirty="0"/>
              <a:t>Klik om titel aan te passen</a:t>
            </a:r>
          </a:p>
        </p:txBody>
      </p:sp>
      <p:sp>
        <p:nvSpPr>
          <p:cNvPr id="160" name="Tijdelijke aanduiding voor afbeelding 157"/>
          <p:cNvSpPr>
            <a:spLocks noGrp="1"/>
          </p:cNvSpPr>
          <p:nvPr>
            <p:ph type="pic" sz="quarter" idx="18"/>
          </p:nvPr>
        </p:nvSpPr>
        <p:spPr>
          <a:xfrm>
            <a:off x="659873" y="3566412"/>
            <a:ext cx="2293200" cy="835200"/>
          </a:xfrm>
        </p:spPr>
        <p:txBody>
          <a:bodyPr/>
          <a:lstStyle>
            <a:lvl1pPr marL="0" indent="0">
              <a:lnSpc>
                <a:spcPct val="100000"/>
              </a:lnSpc>
              <a:buFont typeface="Arial"/>
              <a:buNone/>
              <a:defRPr sz="550"/>
            </a:lvl1pPr>
          </a:lstStyle>
          <a:p>
            <a:r>
              <a:rPr lang="nl-NL" dirty="0"/>
              <a:t>Click icon </a:t>
            </a:r>
            <a:r>
              <a:rPr lang="nl-NL" dirty="0" err="1"/>
              <a:t>to</a:t>
            </a:r>
            <a:r>
              <a:rPr lang="nl-NL" dirty="0"/>
              <a:t> </a:t>
            </a:r>
            <a:r>
              <a:rPr lang="nl-NL" dirty="0" err="1"/>
              <a:t>add</a:t>
            </a:r>
            <a:r>
              <a:rPr lang="nl-NL" dirty="0"/>
              <a:t> picture</a:t>
            </a:r>
          </a:p>
        </p:txBody>
      </p:sp>
      <p:pic>
        <p:nvPicPr>
          <p:cNvPr id="161" name="Afbeelding 16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897079" y="3047752"/>
            <a:ext cx="34612" cy="126000"/>
          </a:xfrm>
          <a:prstGeom prst="rect">
            <a:avLst/>
          </a:prstGeom>
        </p:spPr>
      </p:pic>
      <p:sp>
        <p:nvSpPr>
          <p:cNvPr id="162" name="Rechthoek 161"/>
          <p:cNvSpPr/>
          <p:nvPr userDrawn="1"/>
        </p:nvSpPr>
        <p:spPr>
          <a:xfrm>
            <a:off x="3325639" y="2963693"/>
            <a:ext cx="2484000"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63" name="Tijdelijke aanduiding voor tekst 159"/>
          <p:cNvSpPr>
            <a:spLocks noGrp="1"/>
          </p:cNvSpPr>
          <p:nvPr>
            <p:ph type="body" sz="quarter" idx="19" hasCustomPrompt="1"/>
          </p:nvPr>
        </p:nvSpPr>
        <p:spPr>
          <a:xfrm>
            <a:off x="3418402" y="3039330"/>
            <a:ext cx="2117260"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nl-NL" dirty="0"/>
              <a:t>Klik om titel aan te passen</a:t>
            </a:r>
          </a:p>
        </p:txBody>
      </p:sp>
      <p:sp>
        <p:nvSpPr>
          <p:cNvPr id="164" name="Tijdelijke aanduiding voor afbeelding 157"/>
          <p:cNvSpPr>
            <a:spLocks noGrp="1"/>
          </p:cNvSpPr>
          <p:nvPr>
            <p:ph type="pic" sz="quarter" idx="20"/>
          </p:nvPr>
        </p:nvSpPr>
        <p:spPr>
          <a:xfrm>
            <a:off x="3418402" y="3570236"/>
            <a:ext cx="2293200" cy="835200"/>
          </a:xfrm>
        </p:spPr>
        <p:txBody>
          <a:bodyPr/>
          <a:lstStyle>
            <a:lvl1pPr marL="0" indent="0">
              <a:lnSpc>
                <a:spcPct val="100000"/>
              </a:lnSpc>
              <a:buFont typeface="Arial"/>
              <a:buNone/>
              <a:defRPr sz="550"/>
            </a:lvl1pPr>
          </a:lstStyle>
          <a:p>
            <a:r>
              <a:rPr lang="nl-NL" dirty="0"/>
              <a:t>Click icon </a:t>
            </a:r>
            <a:r>
              <a:rPr lang="nl-NL" dirty="0" err="1"/>
              <a:t>to</a:t>
            </a:r>
            <a:r>
              <a:rPr lang="nl-NL" dirty="0"/>
              <a:t> </a:t>
            </a:r>
            <a:r>
              <a:rPr lang="nl-NL" dirty="0" err="1"/>
              <a:t>add</a:t>
            </a:r>
            <a:r>
              <a:rPr lang="nl-NL" dirty="0"/>
              <a:t> picture</a:t>
            </a:r>
          </a:p>
        </p:txBody>
      </p:sp>
      <p:pic>
        <p:nvPicPr>
          <p:cNvPr id="165" name="Afbeelding 16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55608" y="3051576"/>
            <a:ext cx="34612" cy="126000"/>
          </a:xfrm>
          <a:prstGeom prst="rect">
            <a:avLst/>
          </a:prstGeom>
        </p:spPr>
      </p:pic>
      <p:sp>
        <p:nvSpPr>
          <p:cNvPr id="166" name="Rechthoek 165"/>
          <p:cNvSpPr/>
          <p:nvPr userDrawn="1"/>
        </p:nvSpPr>
        <p:spPr>
          <a:xfrm>
            <a:off x="6085523" y="2963693"/>
            <a:ext cx="2484000"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67" name="Tijdelijke aanduiding voor tekst 159"/>
          <p:cNvSpPr>
            <a:spLocks noGrp="1"/>
          </p:cNvSpPr>
          <p:nvPr>
            <p:ph type="body" sz="quarter" idx="21" hasCustomPrompt="1"/>
          </p:nvPr>
        </p:nvSpPr>
        <p:spPr>
          <a:xfrm>
            <a:off x="6178286" y="3039330"/>
            <a:ext cx="2117260"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nl-NL" dirty="0"/>
              <a:t>Klik om titel aan te passen</a:t>
            </a:r>
          </a:p>
        </p:txBody>
      </p:sp>
      <p:sp>
        <p:nvSpPr>
          <p:cNvPr id="168" name="Tijdelijke aanduiding voor afbeelding 157"/>
          <p:cNvSpPr>
            <a:spLocks noGrp="1"/>
          </p:cNvSpPr>
          <p:nvPr>
            <p:ph type="pic" sz="quarter" idx="22"/>
          </p:nvPr>
        </p:nvSpPr>
        <p:spPr>
          <a:xfrm>
            <a:off x="6178286" y="3570236"/>
            <a:ext cx="2293200" cy="835200"/>
          </a:xfrm>
        </p:spPr>
        <p:txBody>
          <a:bodyPr/>
          <a:lstStyle>
            <a:lvl1pPr marL="0" indent="0">
              <a:lnSpc>
                <a:spcPct val="100000"/>
              </a:lnSpc>
              <a:buFont typeface="Arial"/>
              <a:buNone/>
              <a:defRPr sz="550"/>
            </a:lvl1pPr>
          </a:lstStyle>
          <a:p>
            <a:r>
              <a:rPr lang="nl-NL" dirty="0"/>
              <a:t>Click icon </a:t>
            </a:r>
            <a:r>
              <a:rPr lang="nl-NL" dirty="0" err="1"/>
              <a:t>to</a:t>
            </a:r>
            <a:r>
              <a:rPr lang="nl-NL" dirty="0"/>
              <a:t> </a:t>
            </a:r>
            <a:r>
              <a:rPr lang="nl-NL" dirty="0" err="1"/>
              <a:t>add</a:t>
            </a:r>
            <a:r>
              <a:rPr lang="nl-NL" dirty="0"/>
              <a:t> picture</a:t>
            </a:r>
          </a:p>
        </p:txBody>
      </p:sp>
      <p:pic>
        <p:nvPicPr>
          <p:cNvPr id="169" name="Afbeelding 16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415492" y="3051576"/>
            <a:ext cx="34612" cy="126000"/>
          </a:xfrm>
          <a:prstGeom prst="rect">
            <a:avLst/>
          </a:prstGeom>
        </p:spPr>
      </p:pic>
      <p:sp>
        <p:nvSpPr>
          <p:cNvPr id="170" name="Rechthoek 169"/>
          <p:cNvSpPr/>
          <p:nvPr userDrawn="1"/>
        </p:nvSpPr>
        <p:spPr>
          <a:xfrm>
            <a:off x="570285" y="4715619"/>
            <a:ext cx="2484000"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71" name="Tijdelijke aanduiding voor tekst 159"/>
          <p:cNvSpPr>
            <a:spLocks noGrp="1"/>
          </p:cNvSpPr>
          <p:nvPr>
            <p:ph type="body" sz="quarter" idx="23" hasCustomPrompt="1"/>
          </p:nvPr>
        </p:nvSpPr>
        <p:spPr>
          <a:xfrm>
            <a:off x="663048" y="4791256"/>
            <a:ext cx="2117260"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nl-NL" dirty="0"/>
              <a:t>Klik om titel aan te passen</a:t>
            </a:r>
          </a:p>
        </p:txBody>
      </p:sp>
      <p:sp>
        <p:nvSpPr>
          <p:cNvPr id="172" name="Tijdelijke aanduiding voor afbeelding 157"/>
          <p:cNvSpPr>
            <a:spLocks noGrp="1"/>
          </p:cNvSpPr>
          <p:nvPr>
            <p:ph type="pic" sz="quarter" idx="24"/>
          </p:nvPr>
        </p:nvSpPr>
        <p:spPr>
          <a:xfrm>
            <a:off x="663048" y="5322162"/>
            <a:ext cx="2293200" cy="835200"/>
          </a:xfrm>
        </p:spPr>
        <p:txBody>
          <a:bodyPr/>
          <a:lstStyle>
            <a:lvl1pPr marL="0" indent="0">
              <a:lnSpc>
                <a:spcPct val="100000"/>
              </a:lnSpc>
              <a:buFont typeface="Arial"/>
              <a:buNone/>
              <a:defRPr sz="550"/>
            </a:lvl1pPr>
          </a:lstStyle>
          <a:p>
            <a:r>
              <a:rPr lang="nl-NL" dirty="0"/>
              <a:t>Click icon </a:t>
            </a:r>
            <a:r>
              <a:rPr lang="nl-NL" dirty="0" err="1"/>
              <a:t>to</a:t>
            </a:r>
            <a:r>
              <a:rPr lang="nl-NL" dirty="0"/>
              <a:t> </a:t>
            </a:r>
            <a:r>
              <a:rPr lang="nl-NL" dirty="0" err="1"/>
              <a:t>add</a:t>
            </a:r>
            <a:r>
              <a:rPr lang="nl-NL" dirty="0"/>
              <a:t> picture</a:t>
            </a:r>
          </a:p>
        </p:txBody>
      </p:sp>
      <p:pic>
        <p:nvPicPr>
          <p:cNvPr id="173" name="Afbeelding 17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00254" y="4803502"/>
            <a:ext cx="34612" cy="126000"/>
          </a:xfrm>
          <a:prstGeom prst="rect">
            <a:avLst/>
          </a:prstGeom>
        </p:spPr>
      </p:pic>
      <p:sp>
        <p:nvSpPr>
          <p:cNvPr id="174" name="Rechthoek 173"/>
          <p:cNvSpPr/>
          <p:nvPr userDrawn="1"/>
        </p:nvSpPr>
        <p:spPr>
          <a:xfrm>
            <a:off x="3328814" y="4719443"/>
            <a:ext cx="2484000"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75" name="Tijdelijke aanduiding voor tekst 159"/>
          <p:cNvSpPr>
            <a:spLocks noGrp="1"/>
          </p:cNvSpPr>
          <p:nvPr>
            <p:ph type="body" sz="quarter" idx="25" hasCustomPrompt="1"/>
          </p:nvPr>
        </p:nvSpPr>
        <p:spPr>
          <a:xfrm>
            <a:off x="3421577" y="4795080"/>
            <a:ext cx="2117260"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nl-NL" dirty="0"/>
              <a:t>Klik om titel aan te passen</a:t>
            </a:r>
          </a:p>
        </p:txBody>
      </p:sp>
      <p:sp>
        <p:nvSpPr>
          <p:cNvPr id="176" name="Tijdelijke aanduiding voor afbeelding 157"/>
          <p:cNvSpPr>
            <a:spLocks noGrp="1"/>
          </p:cNvSpPr>
          <p:nvPr>
            <p:ph type="pic" sz="quarter" idx="26"/>
          </p:nvPr>
        </p:nvSpPr>
        <p:spPr>
          <a:xfrm>
            <a:off x="3421577" y="5325986"/>
            <a:ext cx="2293200" cy="835200"/>
          </a:xfrm>
        </p:spPr>
        <p:txBody>
          <a:bodyPr/>
          <a:lstStyle>
            <a:lvl1pPr marL="0" indent="0">
              <a:lnSpc>
                <a:spcPct val="100000"/>
              </a:lnSpc>
              <a:buFont typeface="Arial"/>
              <a:buNone/>
              <a:defRPr sz="550"/>
            </a:lvl1pPr>
          </a:lstStyle>
          <a:p>
            <a:r>
              <a:rPr lang="nl-NL" dirty="0"/>
              <a:t>Click icon </a:t>
            </a:r>
            <a:r>
              <a:rPr lang="nl-NL" dirty="0" err="1"/>
              <a:t>to</a:t>
            </a:r>
            <a:r>
              <a:rPr lang="nl-NL" dirty="0"/>
              <a:t> </a:t>
            </a:r>
            <a:r>
              <a:rPr lang="nl-NL" dirty="0" err="1"/>
              <a:t>add</a:t>
            </a:r>
            <a:r>
              <a:rPr lang="nl-NL" dirty="0"/>
              <a:t> picture</a:t>
            </a:r>
          </a:p>
        </p:txBody>
      </p:sp>
      <p:pic>
        <p:nvPicPr>
          <p:cNvPr id="177" name="Afbeelding 17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58783" y="4807326"/>
            <a:ext cx="34612" cy="126000"/>
          </a:xfrm>
          <a:prstGeom prst="rect">
            <a:avLst/>
          </a:prstGeom>
        </p:spPr>
      </p:pic>
      <p:sp>
        <p:nvSpPr>
          <p:cNvPr id="178" name="Rechthoek 177"/>
          <p:cNvSpPr/>
          <p:nvPr userDrawn="1"/>
        </p:nvSpPr>
        <p:spPr>
          <a:xfrm>
            <a:off x="6088698" y="4719443"/>
            <a:ext cx="2484000" cy="1537200"/>
          </a:xfrm>
          <a:prstGeom prst="rect">
            <a:avLst/>
          </a:prstGeom>
          <a:noFill/>
          <a:ln w="381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79" name="Tijdelijke aanduiding voor tekst 159"/>
          <p:cNvSpPr>
            <a:spLocks noGrp="1"/>
          </p:cNvSpPr>
          <p:nvPr>
            <p:ph type="body" sz="quarter" idx="27" hasCustomPrompt="1"/>
          </p:nvPr>
        </p:nvSpPr>
        <p:spPr>
          <a:xfrm>
            <a:off x="6181461" y="4795080"/>
            <a:ext cx="2117260" cy="456366"/>
          </a:xfrm>
        </p:spPr>
        <p:txBody>
          <a:bodyPr anchor="t"/>
          <a:lstStyle>
            <a:lvl1pPr marL="0" indent="0">
              <a:lnSpc>
                <a:spcPct val="100000"/>
              </a:lnSpc>
              <a:buFont typeface="Arial"/>
              <a:buNone/>
              <a:defRPr sz="1000" b="1" cap="all">
                <a:solidFill>
                  <a:schemeClr val="tx2"/>
                </a:solidFill>
                <a:latin typeface="Arial Black"/>
                <a:cs typeface="Arial Black"/>
              </a:defRPr>
            </a:lvl1pPr>
            <a:lvl2pPr marL="361950" indent="0">
              <a:buFont typeface="Arial"/>
              <a:buNone/>
              <a:defRPr sz="900" b="1">
                <a:solidFill>
                  <a:schemeClr val="tx2"/>
                </a:solidFill>
              </a:defRPr>
            </a:lvl2pPr>
            <a:lvl3pPr marL="806450" indent="0">
              <a:buFont typeface="Arial"/>
              <a:buNone/>
              <a:defRPr sz="900" b="1">
                <a:solidFill>
                  <a:schemeClr val="tx2"/>
                </a:solidFill>
              </a:defRPr>
            </a:lvl3pPr>
            <a:lvl4pPr marL="1257300" indent="0">
              <a:buFont typeface="Arial"/>
              <a:buNone/>
              <a:defRPr sz="900" b="1">
                <a:solidFill>
                  <a:schemeClr val="tx2"/>
                </a:solidFill>
              </a:defRPr>
            </a:lvl4pPr>
            <a:lvl5pPr marL="1701800" indent="0">
              <a:buFont typeface="Arial"/>
              <a:buNone/>
              <a:defRPr sz="900" b="1">
                <a:solidFill>
                  <a:schemeClr val="tx2"/>
                </a:solidFill>
              </a:defRPr>
            </a:lvl5pPr>
          </a:lstStyle>
          <a:p>
            <a:pPr lvl="0"/>
            <a:r>
              <a:rPr lang="nl-NL" dirty="0"/>
              <a:t>Klik om titel aan te passen</a:t>
            </a:r>
          </a:p>
        </p:txBody>
      </p:sp>
      <p:sp>
        <p:nvSpPr>
          <p:cNvPr id="180" name="Tijdelijke aanduiding voor afbeelding 157"/>
          <p:cNvSpPr>
            <a:spLocks noGrp="1"/>
          </p:cNvSpPr>
          <p:nvPr>
            <p:ph type="pic" sz="quarter" idx="28"/>
          </p:nvPr>
        </p:nvSpPr>
        <p:spPr>
          <a:xfrm>
            <a:off x="6181461" y="5325986"/>
            <a:ext cx="2293200" cy="835200"/>
          </a:xfrm>
        </p:spPr>
        <p:txBody>
          <a:bodyPr/>
          <a:lstStyle>
            <a:lvl1pPr marL="0" indent="0">
              <a:lnSpc>
                <a:spcPct val="100000"/>
              </a:lnSpc>
              <a:buFont typeface="Arial"/>
              <a:buNone/>
              <a:defRPr sz="550"/>
            </a:lvl1pPr>
          </a:lstStyle>
          <a:p>
            <a:r>
              <a:rPr lang="nl-NL" dirty="0"/>
              <a:t>Click icon </a:t>
            </a:r>
            <a:r>
              <a:rPr lang="nl-NL" dirty="0" err="1"/>
              <a:t>to</a:t>
            </a:r>
            <a:r>
              <a:rPr lang="nl-NL" dirty="0"/>
              <a:t> </a:t>
            </a:r>
            <a:r>
              <a:rPr lang="nl-NL" dirty="0" err="1"/>
              <a:t>add</a:t>
            </a:r>
            <a:r>
              <a:rPr lang="nl-NL" dirty="0"/>
              <a:t> picture</a:t>
            </a:r>
          </a:p>
        </p:txBody>
      </p:sp>
      <p:pic>
        <p:nvPicPr>
          <p:cNvPr id="181" name="Afbeelding 18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418667" y="4807326"/>
            <a:ext cx="34612" cy="126000"/>
          </a:xfrm>
          <a:prstGeom prst="rect">
            <a:avLst/>
          </a:prstGeom>
        </p:spPr>
      </p:pic>
      <p:sp>
        <p:nvSpPr>
          <p:cNvPr id="2" name="Tijdelijke aanduiding voor datum 1"/>
          <p:cNvSpPr>
            <a:spLocks noGrp="1"/>
          </p:cNvSpPr>
          <p:nvPr>
            <p:ph type="dt" sz="half" idx="29"/>
          </p:nvPr>
        </p:nvSpPr>
        <p:spPr/>
        <p:txBody>
          <a:bodyPr/>
          <a:lstStyle/>
          <a:p>
            <a:fld id="{BA2F1CCD-21EB-4427-B20F-7B83CADCB2D4}" type="datetimeFigureOut">
              <a:rPr lang="nl-NL" smtClean="0"/>
              <a:pPr/>
              <a:t>11-5-2017</a:t>
            </a:fld>
            <a:endParaRPr lang="nl-NL" dirty="0"/>
          </a:p>
        </p:txBody>
      </p:sp>
      <p:sp>
        <p:nvSpPr>
          <p:cNvPr id="3" name="Tijdelijke aanduiding voor voettekst 2"/>
          <p:cNvSpPr>
            <a:spLocks noGrp="1"/>
          </p:cNvSpPr>
          <p:nvPr>
            <p:ph type="ftr" sz="quarter" idx="30"/>
          </p:nvPr>
        </p:nvSpPr>
        <p:spPr/>
        <p:txBody>
          <a:bodyPr/>
          <a:lstStyle/>
          <a:p>
            <a:fld id="{8B1178EC-B2E3-4C5B-8B4E-AD1779B09F06}" type="slidenum">
              <a:rPr lang="nl-NL" smtClean="0"/>
              <a:pPr/>
              <a:t>‹#›</a:t>
            </a:fld>
            <a:r>
              <a:rPr lang="nl-NL" dirty="0"/>
              <a:t> | Eindrapportage SGS Rotterdam</a:t>
            </a:r>
          </a:p>
        </p:txBody>
      </p:sp>
    </p:spTree>
    <p:extLst>
      <p:ext uri="{BB962C8B-B14F-4D97-AF65-F5344CB8AC3E}">
        <p14:creationId xmlns:p14="http://schemas.microsoft.com/office/powerpoint/2010/main" val="1500791170"/>
      </p:ext>
    </p:extLst>
  </p:cSld>
  <p:clrMapOvr>
    <a:masterClrMapping/>
  </p:clrMapOvr>
  <p:transition spd="slow">
    <p:fade thruBlk="1"/>
  </p:transition>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173672" y="1922482"/>
            <a:ext cx="7574792" cy="1866557"/>
          </a:xfrm>
        </p:spPr>
        <p:txBody>
          <a:bodyPr/>
          <a:lstStyle>
            <a:lvl1pPr>
              <a:lnSpc>
                <a:spcPct val="100000"/>
              </a:lnSpc>
              <a:defRPr sz="3000" spc="0">
                <a:solidFill>
                  <a:schemeClr val="bg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grpSp>
        <p:nvGrpSpPr>
          <p:cNvPr id="9" name="Groep 8"/>
          <p:cNvGrpSpPr/>
          <p:nvPr userDrawn="1"/>
        </p:nvGrpSpPr>
        <p:grpSpPr>
          <a:xfrm>
            <a:off x="964017" y="2027964"/>
            <a:ext cx="58382" cy="2466080"/>
            <a:chOff x="964017" y="2027964"/>
            <a:chExt cx="58382" cy="2466080"/>
          </a:xfrm>
        </p:grpSpPr>
        <p:pic>
          <p:nvPicPr>
            <p:cNvPr id="5" name="Afbeelding 4" descr="timeline_pijl_wit.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64017" y="2027964"/>
              <a:ext cx="58382" cy="213591"/>
            </a:xfrm>
            <a:prstGeom prst="rect">
              <a:avLst/>
            </a:prstGeom>
          </p:spPr>
        </p:pic>
        <p:cxnSp>
          <p:nvCxnSpPr>
            <p:cNvPr id="6" name="Rechte verbindingslijn 5"/>
            <p:cNvCxnSpPr/>
            <p:nvPr userDrawn="1"/>
          </p:nvCxnSpPr>
          <p:spPr>
            <a:xfrm flipV="1">
              <a:off x="979257" y="2334044"/>
              <a:ext cx="0" cy="21600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3" name="Afbeelding 2"/>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77" y="4279448"/>
            <a:ext cx="9143245" cy="512022"/>
          </a:xfrm>
          <a:prstGeom prst="rect">
            <a:avLst/>
          </a:prstGeom>
        </p:spPr>
      </p:pic>
      <p:sp>
        <p:nvSpPr>
          <p:cNvPr id="7" name="Rechthoek 6"/>
          <p:cNvSpPr/>
          <p:nvPr userDrawn="1"/>
        </p:nvSpPr>
        <p:spPr>
          <a:xfrm>
            <a:off x="0" y="0"/>
            <a:ext cx="9143622" cy="13428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Rechthoek 7"/>
          <p:cNvSpPr/>
          <p:nvPr userDrawn="1"/>
        </p:nvSpPr>
        <p:spPr>
          <a:xfrm>
            <a:off x="0" y="5515200"/>
            <a:ext cx="9143622" cy="13428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 name="Tijdelijke aanduiding voor tekst 12"/>
          <p:cNvSpPr>
            <a:spLocks noGrp="1"/>
          </p:cNvSpPr>
          <p:nvPr>
            <p:ph type="body" sz="quarter" idx="10"/>
          </p:nvPr>
        </p:nvSpPr>
        <p:spPr>
          <a:xfrm>
            <a:off x="1173672" y="3861048"/>
            <a:ext cx="3744913" cy="746125"/>
          </a:xfrm>
        </p:spPr>
        <p:txBody>
          <a:bodyPr/>
          <a:lstStyle>
            <a:lvl1pPr marL="0" indent="0">
              <a:lnSpc>
                <a:spcPct val="100000"/>
              </a:lnSpc>
              <a:buFontTx/>
              <a:buNone/>
              <a:defRPr sz="1600">
                <a:solidFill>
                  <a:schemeClr val="bg1"/>
                </a:solidFill>
              </a:defRPr>
            </a:lvl1pPr>
            <a:lvl2pPr marL="0" indent="0">
              <a:lnSpc>
                <a:spcPct val="100000"/>
              </a:lnSpc>
              <a:buFontTx/>
              <a:buNone/>
              <a:defRPr sz="1600">
                <a:solidFill>
                  <a:schemeClr val="bg1"/>
                </a:solidFill>
                <a:latin typeface="+mj-lt"/>
              </a:defRPr>
            </a:lvl2pPr>
            <a:lvl3pPr marL="0" indent="0">
              <a:buFontTx/>
              <a:buNone/>
              <a:defRPr sz="1600">
                <a:solidFill>
                  <a:schemeClr val="bg1"/>
                </a:solidFill>
              </a:defRPr>
            </a:lvl3pPr>
            <a:lvl4pPr marL="0" indent="0">
              <a:buFontTx/>
              <a:buNone/>
              <a:defRPr sz="1600">
                <a:solidFill>
                  <a:schemeClr val="bg1"/>
                </a:solidFill>
              </a:defRPr>
            </a:lvl4pPr>
            <a:lvl5pPr marL="0" indent="0">
              <a:buFontTx/>
              <a:buNone/>
              <a:defRPr sz="1600">
                <a:solidFill>
                  <a:schemeClr val="bg1"/>
                </a:solidFill>
              </a:defRPr>
            </a:lvl5pPr>
          </a:lstStyle>
          <a:p>
            <a:pPr lvl="0"/>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Tree>
    <p:extLst>
      <p:ext uri="{BB962C8B-B14F-4D97-AF65-F5344CB8AC3E}">
        <p14:creationId xmlns:p14="http://schemas.microsoft.com/office/powerpoint/2010/main" val="378961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_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173672" y="1922482"/>
            <a:ext cx="7574792" cy="1866557"/>
          </a:xfrm>
        </p:spPr>
        <p:txBody>
          <a:bodyPr/>
          <a:lstStyle>
            <a:lvl1pPr>
              <a:lnSpc>
                <a:spcPct val="100000"/>
              </a:lnSpc>
              <a:defRPr sz="3000" spc="0">
                <a:solidFill>
                  <a:schemeClr val="tx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grpSp>
        <p:nvGrpSpPr>
          <p:cNvPr id="4" name="Groep 3"/>
          <p:cNvGrpSpPr/>
          <p:nvPr userDrawn="1"/>
        </p:nvGrpSpPr>
        <p:grpSpPr>
          <a:xfrm>
            <a:off x="964284" y="2027964"/>
            <a:ext cx="57847" cy="2466080"/>
            <a:chOff x="964284" y="2027964"/>
            <a:chExt cx="57847" cy="2466080"/>
          </a:xfrm>
        </p:grpSpPr>
        <p:pic>
          <p:nvPicPr>
            <p:cNvPr id="5" name="Afbeelding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64284" y="2027964"/>
              <a:ext cx="57847" cy="213591"/>
            </a:xfrm>
            <a:prstGeom prst="rect">
              <a:avLst/>
            </a:prstGeom>
          </p:spPr>
        </p:pic>
        <p:cxnSp>
          <p:nvCxnSpPr>
            <p:cNvPr id="6" name="Rechte verbindingslijn 5"/>
            <p:cNvCxnSpPr/>
            <p:nvPr userDrawn="1"/>
          </p:nvCxnSpPr>
          <p:spPr>
            <a:xfrm flipV="1">
              <a:off x="979257" y="2334044"/>
              <a:ext cx="0" cy="21600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3" name="Afbeelding 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77" y="4279448"/>
            <a:ext cx="9143245" cy="512021"/>
          </a:xfrm>
          <a:prstGeom prst="rect">
            <a:avLst/>
          </a:prstGeom>
        </p:spPr>
      </p:pic>
      <p:sp>
        <p:nvSpPr>
          <p:cNvPr id="7" name="Rechthoek 6"/>
          <p:cNvSpPr/>
          <p:nvPr userDrawn="1"/>
        </p:nvSpPr>
        <p:spPr>
          <a:xfrm>
            <a:off x="0" y="0"/>
            <a:ext cx="9143622" cy="13428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Rechthoek 7"/>
          <p:cNvSpPr/>
          <p:nvPr userDrawn="1"/>
        </p:nvSpPr>
        <p:spPr>
          <a:xfrm>
            <a:off x="0" y="5515200"/>
            <a:ext cx="9143622" cy="13428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Tijdelijke aanduiding voor tekst 12"/>
          <p:cNvSpPr>
            <a:spLocks noGrp="1"/>
          </p:cNvSpPr>
          <p:nvPr>
            <p:ph type="body" sz="quarter" idx="10"/>
          </p:nvPr>
        </p:nvSpPr>
        <p:spPr>
          <a:xfrm>
            <a:off x="1173672" y="3861048"/>
            <a:ext cx="3744913" cy="746125"/>
          </a:xfrm>
        </p:spPr>
        <p:txBody>
          <a:bodyPr/>
          <a:lstStyle>
            <a:lvl1pPr marL="0" indent="0">
              <a:lnSpc>
                <a:spcPct val="100000"/>
              </a:lnSpc>
              <a:buFontTx/>
              <a:buNone/>
              <a:defRPr sz="1600">
                <a:solidFill>
                  <a:schemeClr val="tx1"/>
                </a:solidFill>
              </a:defRPr>
            </a:lvl1pPr>
            <a:lvl2pPr marL="0" indent="0">
              <a:lnSpc>
                <a:spcPct val="100000"/>
              </a:lnSpc>
              <a:buFontTx/>
              <a:buNone/>
              <a:defRPr sz="1600">
                <a:solidFill>
                  <a:schemeClr val="tx1"/>
                </a:solidFill>
                <a:latin typeface="+mj-lt"/>
              </a:defRPr>
            </a:lvl2pPr>
            <a:lvl3pPr marL="0" indent="0">
              <a:buFontTx/>
              <a:buNone/>
              <a:defRPr sz="1600">
                <a:solidFill>
                  <a:schemeClr val="tx1"/>
                </a:solidFill>
              </a:defRPr>
            </a:lvl3pPr>
            <a:lvl4pPr marL="0" indent="0">
              <a:buFontTx/>
              <a:buNone/>
              <a:defRPr sz="1600">
                <a:solidFill>
                  <a:schemeClr val="tx1"/>
                </a:solidFill>
              </a:defRPr>
            </a:lvl4pPr>
            <a:lvl5pPr marL="0" indent="0">
              <a:buFontTx/>
              <a:buNone/>
              <a:defRPr sz="1600">
                <a:solidFill>
                  <a:schemeClr val="tx1"/>
                </a:solidFill>
              </a:defRPr>
            </a:lvl5pPr>
          </a:lstStyle>
          <a:p>
            <a:pPr lvl="0"/>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Tree>
    <p:extLst>
      <p:ext uri="{BB962C8B-B14F-4D97-AF65-F5344CB8AC3E}">
        <p14:creationId xmlns:p14="http://schemas.microsoft.com/office/powerpoint/2010/main" val="300572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_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173672" y="1922482"/>
            <a:ext cx="7574792" cy="1866557"/>
          </a:xfrm>
        </p:spPr>
        <p:txBody>
          <a:bodyPr/>
          <a:lstStyle>
            <a:lvl1pPr>
              <a:lnSpc>
                <a:spcPct val="100000"/>
              </a:lnSpc>
              <a:defRPr sz="3000" spc="0">
                <a:solidFill>
                  <a:schemeClr val="tx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grpSp>
        <p:nvGrpSpPr>
          <p:cNvPr id="4" name="Groep 3"/>
          <p:cNvGrpSpPr/>
          <p:nvPr userDrawn="1"/>
        </p:nvGrpSpPr>
        <p:grpSpPr>
          <a:xfrm>
            <a:off x="964284" y="2027964"/>
            <a:ext cx="57847" cy="2466080"/>
            <a:chOff x="964284" y="2027964"/>
            <a:chExt cx="57847" cy="2466080"/>
          </a:xfrm>
        </p:grpSpPr>
        <p:pic>
          <p:nvPicPr>
            <p:cNvPr id="5" name="Afbeelding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64284" y="2027964"/>
              <a:ext cx="57847" cy="213591"/>
            </a:xfrm>
            <a:prstGeom prst="rect">
              <a:avLst/>
            </a:prstGeom>
          </p:spPr>
        </p:pic>
        <p:cxnSp>
          <p:nvCxnSpPr>
            <p:cNvPr id="6" name="Rechte verbindingslijn 5"/>
            <p:cNvCxnSpPr/>
            <p:nvPr userDrawn="1"/>
          </p:nvCxnSpPr>
          <p:spPr>
            <a:xfrm flipV="1">
              <a:off x="979257" y="2334044"/>
              <a:ext cx="0" cy="21600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3" name="Afbeelding 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77" y="4279448"/>
            <a:ext cx="9143245" cy="512021"/>
          </a:xfrm>
          <a:prstGeom prst="rect">
            <a:avLst/>
          </a:prstGeom>
        </p:spPr>
      </p:pic>
      <p:sp>
        <p:nvSpPr>
          <p:cNvPr id="7" name="Rechthoek 6"/>
          <p:cNvSpPr/>
          <p:nvPr userDrawn="1"/>
        </p:nvSpPr>
        <p:spPr>
          <a:xfrm>
            <a:off x="0" y="0"/>
            <a:ext cx="9143622" cy="13428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Rechthoek 7"/>
          <p:cNvSpPr/>
          <p:nvPr userDrawn="1"/>
        </p:nvSpPr>
        <p:spPr>
          <a:xfrm>
            <a:off x="0" y="5515200"/>
            <a:ext cx="9143622" cy="13428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41613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_text_only">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173672" y="1922482"/>
            <a:ext cx="7574792" cy="1866557"/>
          </a:xfrm>
        </p:spPr>
        <p:txBody>
          <a:bodyPr/>
          <a:lstStyle>
            <a:lvl1pPr>
              <a:lnSpc>
                <a:spcPct val="100000"/>
              </a:lnSpc>
              <a:defRPr sz="3000" spc="0">
                <a:solidFill>
                  <a:schemeClr val="tx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grpSp>
        <p:nvGrpSpPr>
          <p:cNvPr id="4" name="Groep 3"/>
          <p:cNvGrpSpPr/>
          <p:nvPr userDrawn="1"/>
        </p:nvGrpSpPr>
        <p:grpSpPr>
          <a:xfrm>
            <a:off x="964284" y="2027964"/>
            <a:ext cx="57847" cy="2466080"/>
            <a:chOff x="964284" y="2027964"/>
            <a:chExt cx="57847" cy="2466080"/>
          </a:xfrm>
        </p:grpSpPr>
        <p:pic>
          <p:nvPicPr>
            <p:cNvPr id="5" name="Afbeelding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64284" y="2027964"/>
              <a:ext cx="57847" cy="213591"/>
            </a:xfrm>
            <a:prstGeom prst="rect">
              <a:avLst/>
            </a:prstGeom>
          </p:spPr>
        </p:pic>
        <p:cxnSp>
          <p:nvCxnSpPr>
            <p:cNvPr id="6" name="Rechte verbindingslijn 5"/>
            <p:cNvCxnSpPr/>
            <p:nvPr userDrawn="1"/>
          </p:nvCxnSpPr>
          <p:spPr>
            <a:xfrm flipV="1">
              <a:off x="979257" y="2334044"/>
              <a:ext cx="0" cy="21600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3" name="Afbeelding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7" y="4279448"/>
            <a:ext cx="9143245" cy="512021"/>
          </a:xfrm>
          <a:prstGeom prst="rect">
            <a:avLst/>
          </a:prstGeom>
        </p:spPr>
      </p:pic>
      <p:sp>
        <p:nvSpPr>
          <p:cNvPr id="7" name="Rechthoek 6"/>
          <p:cNvSpPr/>
          <p:nvPr userDrawn="1"/>
        </p:nvSpPr>
        <p:spPr>
          <a:xfrm>
            <a:off x="0" y="0"/>
            <a:ext cx="9143622" cy="13428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Rechthoek 7"/>
          <p:cNvSpPr/>
          <p:nvPr userDrawn="1"/>
        </p:nvSpPr>
        <p:spPr>
          <a:xfrm>
            <a:off x="0" y="5515200"/>
            <a:ext cx="9143622" cy="13428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36728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Bullet">
    <p:spTree>
      <p:nvGrpSpPr>
        <p:cNvPr id="1" name=""/>
        <p:cNvGrpSpPr/>
        <p:nvPr/>
      </p:nvGrpSpPr>
      <p:grpSpPr>
        <a:xfrm>
          <a:off x="0" y="0"/>
          <a:ext cx="0" cy="0"/>
          <a:chOff x="0" y="0"/>
          <a:chExt cx="0" cy="0"/>
        </a:xfrm>
      </p:grpSpPr>
      <p:pic>
        <p:nvPicPr>
          <p:cNvPr id="4" name="Afbeelding 3" descr="tno_1.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p:cNvSpPr>
            <a:spLocks noGrp="1"/>
          </p:cNvSpPr>
          <p:nvPr>
            <p:ph type="title"/>
          </p:nvPr>
        </p:nvSpPr>
        <p:spPr>
          <a:xfrm>
            <a:off x="556486" y="1342800"/>
            <a:ext cx="8054114" cy="720000"/>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3" name="Tijdelijke aanduiding voor inhoud 2"/>
          <p:cNvSpPr>
            <a:spLocks noGrp="1"/>
          </p:cNvSpPr>
          <p:nvPr>
            <p:ph idx="1"/>
          </p:nvPr>
        </p:nvSpPr>
        <p:spPr>
          <a:xfrm>
            <a:off x="556486" y="2199600"/>
            <a:ext cx="8054114" cy="4182150"/>
          </a:xfrm>
        </p:spPr>
        <p:txBody>
          <a:bodyPr/>
          <a:lstStyle>
            <a:lvl1pPr marL="185738" indent="-185738">
              <a:buSzPct val="100000"/>
              <a:buFontTx/>
              <a:buBlip>
                <a:blip r:embed="rId3"/>
              </a:buBlip>
              <a:defRPr/>
            </a:lvl1pPr>
            <a:lvl2pPr marL="357188" indent="-171450">
              <a:buSzPct val="100000"/>
              <a:buFontTx/>
              <a:buBlip>
                <a:blip r:embed="rId3"/>
              </a:buBlip>
              <a:defRPr/>
            </a:lvl2pPr>
            <a:lvl3pPr marL="542925" indent="-187325">
              <a:buSzPct val="100000"/>
              <a:buFontTx/>
              <a:buBlip>
                <a:blip r:embed="rId3"/>
              </a:buBlip>
              <a:defRPr/>
            </a:lvl3pPr>
            <a:lvl4pPr marL="715963" indent="-173038">
              <a:buSzPct val="100000"/>
              <a:buFontTx/>
              <a:buBlip>
                <a:blip r:embed="rId3"/>
              </a:buBlip>
              <a:defRPr/>
            </a:lvl4pPr>
            <a:lvl5pPr marL="901700" indent="-187325">
              <a:buSzPct val="100000"/>
              <a:buFontTx/>
              <a:buBlip>
                <a:blip r:embed="rId3"/>
              </a:buBlip>
              <a:defRPr/>
            </a:lvl5pPr>
          </a:lstStyle>
          <a:p>
            <a:pPr lvl="0"/>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8" name="Tijdelijke aanduiding voor datum 7"/>
          <p:cNvSpPr>
            <a:spLocks noGrp="1"/>
          </p:cNvSpPr>
          <p:nvPr>
            <p:ph type="dt" sz="half" idx="10"/>
          </p:nvPr>
        </p:nvSpPr>
        <p:spPr/>
        <p:txBody>
          <a:bodyPr/>
          <a:lstStyle/>
          <a:p>
            <a:fld id="{BA2F1CCD-21EB-4427-B20F-7B83CADCB2D4}" type="datetimeFigureOut">
              <a:rPr lang="nl-NL" smtClean="0"/>
              <a:pPr/>
              <a:t>11-5-2017</a:t>
            </a:fld>
            <a:endParaRPr lang="nl-NL" dirty="0"/>
          </a:p>
        </p:txBody>
      </p:sp>
      <p:sp>
        <p:nvSpPr>
          <p:cNvPr id="9" name="Tijdelijke aanduiding voor voettekst 8"/>
          <p:cNvSpPr>
            <a:spLocks noGrp="1"/>
          </p:cNvSpPr>
          <p:nvPr>
            <p:ph type="ftr" sz="quarter" idx="11"/>
          </p:nvPr>
        </p:nvSpPr>
        <p:spPr/>
        <p:txBody>
          <a:bodyPr/>
          <a:lstStyle/>
          <a:p>
            <a:fld id="{44C52ECF-E801-4DB3-98B5-B0EC0E495D9B}" type="slidenum">
              <a:rPr lang="nl-NL" smtClean="0"/>
              <a:pPr/>
              <a:t>‹#›</a:t>
            </a:fld>
            <a:r>
              <a:rPr lang="nl-NL" dirty="0"/>
              <a:t> | Eindrapportage SGS Rotterdam</a:t>
            </a:r>
          </a:p>
        </p:txBody>
      </p:sp>
      <p:sp>
        <p:nvSpPr>
          <p:cNvPr id="10" name="Tijdelijke aanduiding voor dianummer 9"/>
          <p:cNvSpPr>
            <a:spLocks noGrp="1"/>
          </p:cNvSpPr>
          <p:nvPr>
            <p:ph type="sldNum" sz="quarter" idx="12"/>
          </p:nvPr>
        </p:nvSpPr>
        <p:spPr/>
        <p:txBody>
          <a:bodyPr/>
          <a:lstStyle/>
          <a:p>
            <a:fld id="{52236286-4DC8-46DE-9269-8F728FBC0641}" type="slidenum">
              <a:rPr lang="nl-NL" smtClean="0"/>
              <a:pPr/>
              <a:t>‹#›</a:t>
            </a:fld>
            <a:endParaRPr lang="nl-NL" dirty="0"/>
          </a:p>
        </p:txBody>
      </p:sp>
    </p:spTree>
    <p:extLst>
      <p:ext uri="{BB962C8B-B14F-4D97-AF65-F5344CB8AC3E}">
        <p14:creationId xmlns:p14="http://schemas.microsoft.com/office/powerpoint/2010/main" val="414806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pic>
        <p:nvPicPr>
          <p:cNvPr id="10" name="Afbeelding 9" descr="tno_1.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p:cNvSpPr>
            <a:spLocks noGrp="1"/>
          </p:cNvSpPr>
          <p:nvPr>
            <p:ph type="title"/>
          </p:nvPr>
        </p:nvSpPr>
        <p:spPr>
          <a:xfrm>
            <a:off x="556486" y="1342800"/>
            <a:ext cx="8054114" cy="720000"/>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6" name="Tijdelijke aanduiding voor dianummer 5"/>
          <p:cNvSpPr>
            <a:spLocks noGrp="1"/>
          </p:cNvSpPr>
          <p:nvPr>
            <p:ph type="sldNum" sz="quarter" idx="12"/>
          </p:nvPr>
        </p:nvSpPr>
        <p:spPr>
          <a:xfrm>
            <a:off x="556486" y="6525344"/>
            <a:ext cx="1800000" cy="168990"/>
          </a:xfrm>
        </p:spPr>
        <p:txBody>
          <a:bodyPr/>
          <a:lstStyle/>
          <a:p>
            <a:fld id="{52236286-4DC8-46DE-9269-8F728FBC0641}" type="slidenum">
              <a:rPr lang="nl-NL" smtClean="0"/>
              <a:t>‹#›</a:t>
            </a:fld>
            <a:endParaRPr lang="nl-NL" dirty="0"/>
          </a:p>
        </p:txBody>
      </p:sp>
      <p:pic>
        <p:nvPicPr>
          <p:cNvPr id="11" name="Afbeelding 10" descr="pijltje_terug.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07226" y="6582838"/>
            <a:ext cx="69230" cy="144000"/>
          </a:xfrm>
          <a:prstGeom prst="rect">
            <a:avLst/>
          </a:prstGeom>
        </p:spPr>
      </p:pic>
      <p:sp>
        <p:nvSpPr>
          <p:cNvPr id="7" name="Tijdelijke aanduiding voor afbeelding 157"/>
          <p:cNvSpPr>
            <a:spLocks noGrp="1"/>
          </p:cNvSpPr>
          <p:nvPr>
            <p:ph type="pic" sz="quarter" idx="10"/>
          </p:nvPr>
        </p:nvSpPr>
        <p:spPr>
          <a:xfrm>
            <a:off x="0" y="2204864"/>
            <a:ext cx="9144000" cy="4176464"/>
          </a:xfrm>
        </p:spPr>
        <p:txBody>
          <a:bodyPr/>
          <a:lstStyle>
            <a:lvl1pPr marL="0" indent="0">
              <a:lnSpc>
                <a:spcPct val="100000"/>
              </a:lnSpc>
              <a:buFont typeface="Arial"/>
              <a:buNone/>
              <a:defRPr sz="1800"/>
            </a:lvl1pPr>
          </a:lstStyle>
          <a:p>
            <a:r>
              <a:rPr lang="nl-NL" dirty="0"/>
              <a:t>Click icon to add picture</a:t>
            </a:r>
          </a:p>
        </p:txBody>
      </p:sp>
    </p:spTree>
    <p:extLst>
      <p:ext uri="{BB962C8B-B14F-4D97-AF65-F5344CB8AC3E}">
        <p14:creationId xmlns:p14="http://schemas.microsoft.com/office/powerpoint/2010/main" val="3367781380"/>
      </p:ext>
    </p:extLst>
  </p:cSld>
  <p:clrMapOvr>
    <a:masterClrMapping/>
  </p:clrMapOvr>
  <p:transition spd="slow">
    <p:fade thruBlk="1"/>
  </p:transition>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ullet Image">
    <p:spTree>
      <p:nvGrpSpPr>
        <p:cNvPr id="1" name=""/>
        <p:cNvGrpSpPr/>
        <p:nvPr/>
      </p:nvGrpSpPr>
      <p:grpSpPr>
        <a:xfrm>
          <a:off x="0" y="0"/>
          <a:ext cx="0" cy="0"/>
          <a:chOff x="0" y="0"/>
          <a:chExt cx="0" cy="0"/>
        </a:xfrm>
      </p:grpSpPr>
      <p:pic>
        <p:nvPicPr>
          <p:cNvPr id="4" name="Afbeelding 3" descr="tno_1.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el 1"/>
          <p:cNvSpPr>
            <a:spLocks noGrp="1"/>
          </p:cNvSpPr>
          <p:nvPr>
            <p:ph type="title"/>
          </p:nvPr>
        </p:nvSpPr>
        <p:spPr>
          <a:xfrm>
            <a:off x="556486" y="1342800"/>
            <a:ext cx="8054114" cy="720000"/>
          </a:xfrm>
        </p:spPr>
        <p:txBody>
          <a:body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
        <p:nvSpPr>
          <p:cNvPr id="3" name="Tijdelijke aanduiding voor inhoud 2"/>
          <p:cNvSpPr>
            <a:spLocks noGrp="1"/>
          </p:cNvSpPr>
          <p:nvPr>
            <p:ph idx="1"/>
          </p:nvPr>
        </p:nvSpPr>
        <p:spPr>
          <a:xfrm>
            <a:off x="556486" y="2199600"/>
            <a:ext cx="4014000" cy="4182150"/>
          </a:xfrm>
        </p:spPr>
        <p:txBody>
          <a:bodyPr/>
          <a:lstStyle>
            <a:lvl1pPr marL="185738" indent="-185738">
              <a:buSzPct val="100000"/>
              <a:buFontTx/>
              <a:buBlip>
                <a:blip r:embed="rId3"/>
              </a:buBlip>
              <a:defRPr/>
            </a:lvl1pPr>
            <a:lvl2pPr marL="357188" indent="-171450">
              <a:buSzPct val="100000"/>
              <a:buFontTx/>
              <a:buBlip>
                <a:blip r:embed="rId3"/>
              </a:buBlip>
              <a:defRPr/>
            </a:lvl2pPr>
            <a:lvl3pPr marL="542925" indent="-187325">
              <a:buSzPct val="100000"/>
              <a:buFontTx/>
              <a:buBlip>
                <a:blip r:embed="rId3"/>
              </a:buBlip>
              <a:defRPr/>
            </a:lvl3pPr>
            <a:lvl4pPr marL="715963" indent="-173038">
              <a:buSzPct val="100000"/>
              <a:buFontTx/>
              <a:buBlip>
                <a:blip r:embed="rId3"/>
              </a:buBlip>
              <a:defRPr/>
            </a:lvl4pPr>
            <a:lvl5pPr marL="901700" indent="-187325">
              <a:buSzPct val="100000"/>
              <a:buFontTx/>
              <a:buBlip>
                <a:blip r:embed="rId3"/>
              </a:buBlip>
              <a:defRPr/>
            </a:lvl5pPr>
          </a:lstStyle>
          <a:p>
            <a:pPr lvl="0"/>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8" name="Tijdelijke aanduiding voor datum 7"/>
          <p:cNvSpPr>
            <a:spLocks noGrp="1"/>
          </p:cNvSpPr>
          <p:nvPr>
            <p:ph type="dt" sz="half" idx="10"/>
          </p:nvPr>
        </p:nvSpPr>
        <p:spPr/>
        <p:txBody>
          <a:bodyPr/>
          <a:lstStyle/>
          <a:p>
            <a:fld id="{BA2F1CCD-21EB-4427-B20F-7B83CADCB2D4}" type="datetimeFigureOut">
              <a:rPr lang="nl-NL" smtClean="0"/>
              <a:pPr/>
              <a:t>11-5-2017</a:t>
            </a:fld>
            <a:endParaRPr lang="nl-NL" dirty="0"/>
          </a:p>
        </p:txBody>
      </p:sp>
      <p:sp>
        <p:nvSpPr>
          <p:cNvPr id="9" name="Tijdelijke aanduiding voor voettekst 8"/>
          <p:cNvSpPr>
            <a:spLocks noGrp="1"/>
          </p:cNvSpPr>
          <p:nvPr>
            <p:ph type="ftr" sz="quarter" idx="11"/>
          </p:nvPr>
        </p:nvSpPr>
        <p:spPr/>
        <p:txBody>
          <a:bodyPr/>
          <a:lstStyle/>
          <a:p>
            <a:fld id="{0CAD8E95-8487-4781-B892-27B8B60E88D9}" type="slidenum">
              <a:rPr lang="nl-NL" smtClean="0"/>
              <a:pPr/>
              <a:t>‹#›</a:t>
            </a:fld>
            <a:r>
              <a:rPr lang="nl-NL" dirty="0"/>
              <a:t> | Eindrapportage SGS Rotterdam</a:t>
            </a:r>
          </a:p>
        </p:txBody>
      </p:sp>
      <p:sp>
        <p:nvSpPr>
          <p:cNvPr id="10" name="Tijdelijke aanduiding voor dianummer 9"/>
          <p:cNvSpPr>
            <a:spLocks noGrp="1"/>
          </p:cNvSpPr>
          <p:nvPr>
            <p:ph type="sldNum" sz="quarter" idx="12"/>
          </p:nvPr>
        </p:nvSpPr>
        <p:spPr/>
        <p:txBody>
          <a:bodyPr/>
          <a:lstStyle/>
          <a:p>
            <a:fld id="{52236286-4DC8-46DE-9269-8F728FBC0641}" type="slidenum">
              <a:rPr lang="nl-NL" smtClean="0"/>
              <a:pPr/>
              <a:t>‹#›</a:t>
            </a:fld>
            <a:endParaRPr lang="nl-NL" dirty="0"/>
          </a:p>
        </p:txBody>
      </p:sp>
      <p:sp>
        <p:nvSpPr>
          <p:cNvPr id="11" name="Tijdelijke aanduiding voor inhoud 2"/>
          <p:cNvSpPr>
            <a:spLocks noGrp="1"/>
          </p:cNvSpPr>
          <p:nvPr>
            <p:ph idx="13" hasCustomPrompt="1"/>
          </p:nvPr>
        </p:nvSpPr>
        <p:spPr>
          <a:xfrm>
            <a:off x="4932000" y="2206800"/>
            <a:ext cx="3672448" cy="4182150"/>
          </a:xfrm>
        </p:spPr>
        <p:txBody>
          <a:bodyPr/>
          <a:lstStyle>
            <a:lvl1pPr marL="0" indent="0">
              <a:buSzPct val="100000"/>
              <a:buFontTx/>
              <a:buNone/>
              <a:defRPr baseline="0"/>
            </a:lvl1pPr>
            <a:lvl2pPr marL="357188" indent="-171450">
              <a:buSzPct val="100000"/>
              <a:buFontTx/>
              <a:buBlip>
                <a:blip r:embed="rId3"/>
              </a:buBlip>
              <a:defRPr/>
            </a:lvl2pPr>
            <a:lvl3pPr marL="542925" indent="-187325">
              <a:buSzPct val="100000"/>
              <a:buFontTx/>
              <a:buBlip>
                <a:blip r:embed="rId3"/>
              </a:buBlip>
              <a:defRPr/>
            </a:lvl3pPr>
            <a:lvl4pPr marL="715963" indent="-173038">
              <a:buSzPct val="100000"/>
              <a:buFontTx/>
              <a:buBlip>
                <a:blip r:embed="rId3"/>
              </a:buBlip>
              <a:defRPr/>
            </a:lvl4pPr>
            <a:lvl5pPr marL="901700" indent="-187325">
              <a:buSzPct val="100000"/>
              <a:buFontTx/>
              <a:buBlip>
                <a:blip r:embed="rId3"/>
              </a:buBlip>
              <a:defRPr/>
            </a:lvl5pPr>
          </a:lstStyle>
          <a:p>
            <a:pPr lvl="0"/>
            <a:r>
              <a:rPr lang="nl-NL" dirty="0" err="1"/>
              <a:t>Insert</a:t>
            </a:r>
            <a:r>
              <a:rPr lang="nl-NL" dirty="0"/>
              <a:t> image </a:t>
            </a:r>
            <a:r>
              <a:rPr lang="nl-NL" dirty="0" err="1"/>
              <a:t>here</a:t>
            </a:r>
            <a:endParaRPr lang="nl-NL" dirty="0"/>
          </a:p>
        </p:txBody>
      </p:sp>
    </p:spTree>
    <p:extLst>
      <p:ext uri="{BB962C8B-B14F-4D97-AF65-F5344CB8AC3E}">
        <p14:creationId xmlns:p14="http://schemas.microsoft.com/office/powerpoint/2010/main" val="10736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ep 1"/>
          <p:cNvGrpSpPr/>
          <p:nvPr userDrawn="1"/>
        </p:nvGrpSpPr>
        <p:grpSpPr>
          <a:xfrm>
            <a:off x="539552" y="900233"/>
            <a:ext cx="54120" cy="3028186"/>
            <a:chOff x="539552" y="900233"/>
            <a:chExt cx="54120" cy="3028186"/>
          </a:xfrm>
        </p:grpSpPr>
        <p:cxnSp>
          <p:nvCxnSpPr>
            <p:cNvPr id="5" name="Rechte verbindingslijn 4"/>
            <p:cNvCxnSpPr/>
            <p:nvPr userDrawn="1"/>
          </p:nvCxnSpPr>
          <p:spPr>
            <a:xfrm flipV="1">
              <a:off x="551844" y="900233"/>
              <a:ext cx="0" cy="27396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6" name="Afbeelding 5" descr="timeline_pijl_wit.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39552" y="3730419"/>
              <a:ext cx="54120" cy="198000"/>
            </a:xfrm>
            <a:prstGeom prst="rect">
              <a:avLst/>
            </a:prstGeom>
          </p:spPr>
        </p:pic>
      </p:grpSp>
      <p:sp>
        <p:nvSpPr>
          <p:cNvPr id="7" name="Titel 1"/>
          <p:cNvSpPr>
            <a:spLocks noGrp="1"/>
          </p:cNvSpPr>
          <p:nvPr>
            <p:ph type="title"/>
          </p:nvPr>
        </p:nvSpPr>
        <p:spPr>
          <a:xfrm>
            <a:off x="776785" y="737708"/>
            <a:ext cx="8165932" cy="3382344"/>
          </a:xfrm>
        </p:spPr>
        <p:txBody>
          <a:bodyPr anchor="b"/>
          <a:lstStyle>
            <a:lvl1pPr>
              <a:lnSpc>
                <a:spcPct val="90000"/>
              </a:lnSpc>
              <a:defRPr sz="7000" spc="0">
                <a:solidFill>
                  <a:schemeClr val="bg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Tree>
    <p:extLst>
      <p:ext uri="{BB962C8B-B14F-4D97-AF65-F5344CB8AC3E}">
        <p14:creationId xmlns:p14="http://schemas.microsoft.com/office/powerpoint/2010/main" val="163234514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_blac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533818"/>
            <a:ext cx="9144000" cy="274319"/>
          </a:xfrm>
          <a:prstGeom prst="rect">
            <a:avLst/>
          </a:prstGeom>
        </p:spPr>
      </p:pic>
      <p:grpSp>
        <p:nvGrpSpPr>
          <p:cNvPr id="3" name="Groep 2"/>
          <p:cNvGrpSpPr/>
          <p:nvPr userDrawn="1"/>
        </p:nvGrpSpPr>
        <p:grpSpPr>
          <a:xfrm>
            <a:off x="539800" y="900233"/>
            <a:ext cx="53624" cy="3028186"/>
            <a:chOff x="539800" y="900233"/>
            <a:chExt cx="53624" cy="3028186"/>
          </a:xfrm>
        </p:grpSpPr>
        <p:cxnSp>
          <p:nvCxnSpPr>
            <p:cNvPr id="5" name="Rechte verbindingslijn 4"/>
            <p:cNvCxnSpPr/>
            <p:nvPr userDrawn="1"/>
          </p:nvCxnSpPr>
          <p:spPr>
            <a:xfrm flipV="1">
              <a:off x="551844" y="900233"/>
              <a:ext cx="0" cy="273960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6" name="Afbeelding 5"/>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39800" y="3730419"/>
              <a:ext cx="53624" cy="198000"/>
            </a:xfrm>
            <a:prstGeom prst="rect">
              <a:avLst/>
            </a:prstGeom>
          </p:spPr>
        </p:pic>
      </p:grpSp>
      <p:sp>
        <p:nvSpPr>
          <p:cNvPr id="7" name="Titel 1"/>
          <p:cNvSpPr>
            <a:spLocks noGrp="1"/>
          </p:cNvSpPr>
          <p:nvPr userDrawn="1">
            <p:ph type="title"/>
          </p:nvPr>
        </p:nvSpPr>
        <p:spPr>
          <a:xfrm>
            <a:off x="776785" y="737708"/>
            <a:ext cx="8165932" cy="3382344"/>
          </a:xfrm>
        </p:spPr>
        <p:txBody>
          <a:bodyPr anchor="b"/>
          <a:lstStyle>
            <a:lvl1pPr>
              <a:lnSpc>
                <a:spcPct val="90000"/>
              </a:lnSpc>
              <a:defRPr sz="7000" spc="0">
                <a:solidFill>
                  <a:schemeClr val="tx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spTree>
    <p:extLst>
      <p:ext uri="{BB962C8B-B14F-4D97-AF65-F5344CB8AC3E}">
        <p14:creationId xmlns:p14="http://schemas.microsoft.com/office/powerpoint/2010/main" val="425828613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howca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173672" y="1922482"/>
            <a:ext cx="7574792" cy="1866557"/>
          </a:xfrm>
        </p:spPr>
        <p:txBody>
          <a:bodyPr/>
          <a:lstStyle>
            <a:lvl1pPr>
              <a:lnSpc>
                <a:spcPct val="100000"/>
              </a:lnSpc>
              <a:defRPr sz="3000" spc="0">
                <a:solidFill>
                  <a:srgbClr val="FFFFFF"/>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nl-NL" dirty="0"/>
          </a:p>
        </p:txBody>
      </p:sp>
      <p:grpSp>
        <p:nvGrpSpPr>
          <p:cNvPr id="12" name="Groep 11"/>
          <p:cNvGrpSpPr/>
          <p:nvPr userDrawn="1"/>
        </p:nvGrpSpPr>
        <p:grpSpPr>
          <a:xfrm>
            <a:off x="964017" y="2027964"/>
            <a:ext cx="58382" cy="2466080"/>
            <a:chOff x="964017" y="2027964"/>
            <a:chExt cx="58382" cy="2466080"/>
          </a:xfrm>
        </p:grpSpPr>
        <p:pic>
          <p:nvPicPr>
            <p:cNvPr id="5" name="Afbeelding 4" descr="timeline_pijl_wit.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64017" y="2027964"/>
              <a:ext cx="58382" cy="213591"/>
            </a:xfrm>
            <a:prstGeom prst="rect">
              <a:avLst/>
            </a:prstGeom>
          </p:spPr>
        </p:pic>
        <p:cxnSp>
          <p:nvCxnSpPr>
            <p:cNvPr id="6" name="Rechte verbindingslijn 5"/>
            <p:cNvCxnSpPr/>
            <p:nvPr userDrawn="1"/>
          </p:nvCxnSpPr>
          <p:spPr>
            <a:xfrm flipV="1">
              <a:off x="979257" y="2334044"/>
              <a:ext cx="0" cy="216000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7" name="Afbeelding 6"/>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607226" y="6582839"/>
            <a:ext cx="69230" cy="143998"/>
          </a:xfrm>
          <a:prstGeom prst="rect">
            <a:avLst/>
          </a:prstGeom>
        </p:spPr>
      </p:pic>
      <p:sp>
        <p:nvSpPr>
          <p:cNvPr id="8" name="Tijdelijke aanduiding voor afbeelding 7"/>
          <p:cNvSpPr>
            <a:spLocks noGrp="1"/>
          </p:cNvSpPr>
          <p:nvPr>
            <p:ph type="pic" sz="quarter" idx="10"/>
          </p:nvPr>
        </p:nvSpPr>
        <p:spPr>
          <a:xfrm>
            <a:off x="8607226" y="6582839"/>
            <a:ext cx="69230" cy="143998"/>
          </a:xfrm>
        </p:spPr>
        <p:txBody>
          <a:bodyPr/>
          <a:lstStyle/>
          <a:p>
            <a:r>
              <a:rPr lang="nl-NL" dirty="0"/>
              <a:t>Click icon to add picture</a:t>
            </a:r>
          </a:p>
        </p:txBody>
      </p:sp>
      <p:pic>
        <p:nvPicPr>
          <p:cNvPr id="9" name="Afbeelding 8"/>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77" y="4629144"/>
            <a:ext cx="9143245" cy="158483"/>
          </a:xfrm>
          <a:prstGeom prst="rect">
            <a:avLst/>
          </a:prstGeom>
        </p:spPr>
      </p:pic>
      <p:sp>
        <p:nvSpPr>
          <p:cNvPr id="10" name="Rechthoek 9"/>
          <p:cNvSpPr/>
          <p:nvPr userDrawn="1"/>
        </p:nvSpPr>
        <p:spPr>
          <a:xfrm>
            <a:off x="0" y="0"/>
            <a:ext cx="9143622" cy="13428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Rechthoek 10"/>
          <p:cNvSpPr/>
          <p:nvPr userDrawn="1"/>
        </p:nvSpPr>
        <p:spPr>
          <a:xfrm>
            <a:off x="0" y="5515200"/>
            <a:ext cx="9143622" cy="13428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87452726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56486" y="1342800"/>
            <a:ext cx="8047962" cy="720000"/>
          </a:xfrm>
          <a:prstGeom prst="rect">
            <a:avLst/>
          </a:prstGeom>
        </p:spPr>
        <p:txBody>
          <a:bodyPr vert="horz" lIns="0" tIns="0" rIns="0" bIns="0" rtlCol="0" anchor="t" anchorCtr="0">
            <a:noAutofit/>
          </a:bodyPr>
          <a:lstStyle/>
          <a:p>
            <a:r>
              <a:rPr lang="nl-NL" dirty="0"/>
              <a:t>Klik om de stijl te bewerken</a:t>
            </a:r>
          </a:p>
        </p:txBody>
      </p:sp>
      <p:sp>
        <p:nvSpPr>
          <p:cNvPr id="3" name="Tijdelijke aanduiding voor tekst 2"/>
          <p:cNvSpPr>
            <a:spLocks noGrp="1"/>
          </p:cNvSpPr>
          <p:nvPr>
            <p:ph type="body" idx="1"/>
          </p:nvPr>
        </p:nvSpPr>
        <p:spPr>
          <a:xfrm>
            <a:off x="556486" y="2199600"/>
            <a:ext cx="8044589" cy="4320480"/>
          </a:xfrm>
          <a:prstGeom prst="rect">
            <a:avLst/>
          </a:prstGeom>
        </p:spPr>
        <p:txBody>
          <a:bodyPr vert="horz" lIns="0" tIns="0" rIns="0" bIns="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p:cNvSpPr>
            <a:spLocks noGrp="1"/>
          </p:cNvSpPr>
          <p:nvPr>
            <p:ph type="sldNum" sz="quarter" idx="4"/>
          </p:nvPr>
        </p:nvSpPr>
        <p:spPr>
          <a:xfrm>
            <a:off x="556486" y="6525344"/>
            <a:ext cx="271098" cy="168990"/>
          </a:xfrm>
          <a:prstGeom prst="rect">
            <a:avLst/>
          </a:prstGeom>
        </p:spPr>
        <p:txBody>
          <a:bodyPr vert="horz" lIns="0" tIns="0" rIns="0" bIns="0" rtlCol="0" anchor="b" anchorCtr="0"/>
          <a:lstStyle>
            <a:lvl1pPr algn="l">
              <a:defRPr sz="700" b="1">
                <a:solidFill>
                  <a:schemeClr val="tx1"/>
                </a:solidFill>
                <a:latin typeface="Arial" pitchFamily="34" charset="0"/>
                <a:cs typeface="Arial" pitchFamily="34" charset="0"/>
              </a:defRPr>
            </a:lvl1pPr>
          </a:lstStyle>
          <a:p>
            <a:fld id="{52236286-4DC8-46DE-9269-8F728FBC0641}" type="slidenum">
              <a:rPr lang="nl-NL" smtClean="0"/>
              <a:pPr/>
              <a:t>‹#›</a:t>
            </a:fld>
            <a:endParaRPr lang="nl-NL" dirty="0"/>
          </a:p>
        </p:txBody>
      </p:sp>
      <p:sp>
        <p:nvSpPr>
          <p:cNvPr id="4" name="Tijdelijke aanduiding voor datum 3"/>
          <p:cNvSpPr>
            <a:spLocks noGrp="1"/>
          </p:cNvSpPr>
          <p:nvPr>
            <p:ph type="dt" sz="half" idx="2"/>
          </p:nvPr>
        </p:nvSpPr>
        <p:spPr>
          <a:xfrm>
            <a:off x="6463258" y="6526800"/>
            <a:ext cx="2133600" cy="169200"/>
          </a:xfrm>
          <a:prstGeom prst="rect">
            <a:avLst/>
          </a:prstGeom>
        </p:spPr>
        <p:txBody>
          <a:bodyPr vert="horz" wrap="none" lIns="0" tIns="0" rIns="0" bIns="0" rtlCol="0" anchor="b" anchorCtr="0"/>
          <a:lstStyle>
            <a:lvl1pPr algn="r">
              <a:defRPr sz="700" b="1">
                <a:solidFill>
                  <a:schemeClr val="tx1">
                    <a:tint val="75000"/>
                  </a:schemeClr>
                </a:solidFill>
                <a:latin typeface="+mn-lt"/>
              </a:defRPr>
            </a:lvl1pPr>
          </a:lstStyle>
          <a:p>
            <a:fld id="{BA2F1CCD-21EB-4427-B20F-7B83CADCB2D4}" type="datetimeFigureOut">
              <a:rPr lang="nl-NL" smtClean="0"/>
              <a:pPr/>
              <a:t>11-5-2017</a:t>
            </a:fld>
            <a:endParaRPr lang="nl-NL" dirty="0"/>
          </a:p>
        </p:txBody>
      </p:sp>
      <p:sp>
        <p:nvSpPr>
          <p:cNvPr id="5" name="Tijdelijke aanduiding voor voettekst 4"/>
          <p:cNvSpPr>
            <a:spLocks noGrp="1"/>
          </p:cNvSpPr>
          <p:nvPr>
            <p:ph type="ftr" sz="quarter" idx="3"/>
          </p:nvPr>
        </p:nvSpPr>
        <p:spPr>
          <a:xfrm>
            <a:off x="554410" y="6526800"/>
            <a:ext cx="4320000" cy="169200"/>
          </a:xfrm>
          <a:prstGeom prst="rect">
            <a:avLst/>
          </a:prstGeom>
        </p:spPr>
        <p:txBody>
          <a:bodyPr vert="horz" wrap="none" lIns="0" tIns="0" rIns="0" bIns="0" rtlCol="0" anchor="b" anchorCtr="0"/>
          <a:lstStyle>
            <a:lvl1pPr algn="l">
              <a:defRPr sz="700" b="1">
                <a:solidFill>
                  <a:schemeClr val="tx1">
                    <a:tint val="75000"/>
                  </a:schemeClr>
                </a:solidFill>
              </a:defRPr>
            </a:lvl1pPr>
          </a:lstStyle>
          <a:p>
            <a:fld id="{1876CDA6-DCB5-494E-A2FD-B4E56006CAF6}" type="slidenum">
              <a:rPr lang="nl-NL" smtClean="0"/>
              <a:pPr/>
              <a:t>‹#›</a:t>
            </a:fld>
            <a:r>
              <a:rPr lang="nl-NL" dirty="0"/>
              <a:t> | Eindrapportage SGS Rotterdam</a:t>
            </a:r>
          </a:p>
        </p:txBody>
      </p:sp>
    </p:spTree>
    <p:extLst>
      <p:ext uri="{BB962C8B-B14F-4D97-AF65-F5344CB8AC3E}">
        <p14:creationId xmlns:p14="http://schemas.microsoft.com/office/powerpoint/2010/main" val="4174333714"/>
      </p:ext>
    </p:extLst>
  </p:cSld>
  <p:clrMap bg1="lt1" tx1="dk1" bg2="lt2" tx2="dk2" accent1="accent1" accent2="accent2" accent3="accent3" accent4="accent4" accent5="accent5" accent6="accent6" hlink="hlink" folHlink="folHlink"/>
  <p:sldLayoutIdLst>
    <p:sldLayoutId id="2147483689" r:id="rId1"/>
    <p:sldLayoutId id="2147483694" r:id="rId2"/>
    <p:sldLayoutId id="2147483700" r:id="rId3"/>
    <p:sldLayoutId id="2147483650" r:id="rId4"/>
    <p:sldLayoutId id="2147483661" r:id="rId5"/>
    <p:sldLayoutId id="2147483699" r:id="rId6"/>
    <p:sldLayoutId id="2147483688" r:id="rId7"/>
    <p:sldLayoutId id="2147483695" r:id="rId8"/>
    <p:sldLayoutId id="2147483690" r:id="rId9"/>
    <p:sldLayoutId id="2147483696" r:id="rId10"/>
    <p:sldLayoutId id="2147483698" r:id="rId11"/>
    <p:sldLayoutId id="2147483691" r:id="rId12"/>
    <p:sldLayoutId id="2147483692" r:id="rId13"/>
    <p:sldLayoutId id="2147483693" r:id="rId14"/>
    <p:sldLayoutId id="2147483697" r:id="rId15"/>
  </p:sldLayoutIdLst>
  <p:transition spd="slow">
    <p:fade thruBlk="1"/>
  </p:transition>
  <p:hf sldNum="0" hdr="0" dt="0"/>
  <p:txStyles>
    <p:titleStyle>
      <a:lvl1pPr algn="l" defTabSz="914400" rtl="0" eaLnBrk="1" latinLnBrk="0" hangingPunct="1">
        <a:lnSpc>
          <a:spcPts val="2800"/>
        </a:lnSpc>
        <a:spcBef>
          <a:spcPct val="0"/>
        </a:spcBef>
        <a:buNone/>
        <a:defRPr sz="2800" b="1" kern="1200" cap="all" spc="0">
          <a:solidFill>
            <a:schemeClr val="tx2"/>
          </a:solidFill>
          <a:latin typeface="Arial Black"/>
          <a:ea typeface="+mj-ea"/>
          <a:cs typeface="Arial Black"/>
        </a:defRPr>
      </a:lvl1pPr>
    </p:titleStyle>
    <p:bodyStyle>
      <a:lvl1pPr marL="185738" indent="-185738" algn="l" defTabSz="914400" rtl="0" eaLnBrk="1" latinLnBrk="0" hangingPunct="1">
        <a:lnSpc>
          <a:spcPts val="2810"/>
        </a:lnSpc>
        <a:spcBef>
          <a:spcPts val="0"/>
        </a:spcBef>
        <a:buSzPct val="100000"/>
        <a:buFontTx/>
        <a:buBlip>
          <a:blip r:embed="rId17"/>
        </a:buBlip>
        <a:defRPr sz="1800" kern="1200">
          <a:solidFill>
            <a:schemeClr val="tx1"/>
          </a:solidFill>
          <a:latin typeface="Arial" pitchFamily="34" charset="0"/>
          <a:ea typeface="+mn-ea"/>
          <a:cs typeface="Arial" pitchFamily="34" charset="0"/>
        </a:defRPr>
      </a:lvl1pPr>
      <a:lvl2pPr marL="357188" indent="-171450" algn="l" defTabSz="914400" rtl="0" eaLnBrk="1" latinLnBrk="0" hangingPunct="1">
        <a:lnSpc>
          <a:spcPts val="2810"/>
        </a:lnSpc>
        <a:spcBef>
          <a:spcPts val="0"/>
        </a:spcBef>
        <a:buSzPct val="100000"/>
        <a:buFontTx/>
        <a:buBlip>
          <a:blip r:embed="rId17"/>
        </a:buBlip>
        <a:defRPr sz="1800" kern="1200">
          <a:solidFill>
            <a:schemeClr val="tx1"/>
          </a:solidFill>
          <a:latin typeface="Arial" pitchFamily="34" charset="0"/>
          <a:ea typeface="+mn-ea"/>
          <a:cs typeface="Arial" pitchFamily="34" charset="0"/>
        </a:defRPr>
      </a:lvl2pPr>
      <a:lvl3pPr marL="542925" indent="-185738" algn="l" defTabSz="914400" rtl="0" eaLnBrk="1" latinLnBrk="0" hangingPunct="1">
        <a:lnSpc>
          <a:spcPts val="2810"/>
        </a:lnSpc>
        <a:spcBef>
          <a:spcPts val="0"/>
        </a:spcBef>
        <a:buSzPct val="100000"/>
        <a:buFontTx/>
        <a:buBlip>
          <a:blip r:embed="rId17"/>
        </a:buBlip>
        <a:defRPr sz="1800" kern="1200">
          <a:solidFill>
            <a:schemeClr val="tx1"/>
          </a:solidFill>
          <a:latin typeface="Arial" pitchFamily="34" charset="0"/>
          <a:ea typeface="+mn-ea"/>
          <a:cs typeface="Arial" pitchFamily="34" charset="0"/>
        </a:defRPr>
      </a:lvl3pPr>
      <a:lvl4pPr marL="715963" indent="-173038" algn="l" defTabSz="914400" rtl="0" eaLnBrk="1" latinLnBrk="0" hangingPunct="1">
        <a:lnSpc>
          <a:spcPts val="2810"/>
        </a:lnSpc>
        <a:spcBef>
          <a:spcPts val="0"/>
        </a:spcBef>
        <a:buSzPct val="100000"/>
        <a:buFontTx/>
        <a:buBlip>
          <a:blip r:embed="rId17"/>
        </a:buBlip>
        <a:defRPr sz="1800" kern="1200">
          <a:solidFill>
            <a:schemeClr val="tx1"/>
          </a:solidFill>
          <a:latin typeface="Arial" pitchFamily="34" charset="0"/>
          <a:ea typeface="+mn-ea"/>
          <a:cs typeface="Arial" pitchFamily="34" charset="0"/>
        </a:defRPr>
      </a:lvl4pPr>
      <a:lvl5pPr marL="901700" indent="-185738" algn="l" defTabSz="914400" rtl="0" eaLnBrk="1" latinLnBrk="0" hangingPunct="1">
        <a:lnSpc>
          <a:spcPts val="2810"/>
        </a:lnSpc>
        <a:spcBef>
          <a:spcPts val="0"/>
        </a:spcBef>
        <a:buSzPct val="100000"/>
        <a:buFontTx/>
        <a:buBlip>
          <a:blip r:embed="rId17"/>
        </a:buBlip>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 Id="rId5" Type="http://schemas.openxmlformats.org/officeDocument/2006/relationships/image" Target="../media/image54.png"/><Relationship Id="rId4"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6.emf"/></Relationships>
</file>

<file path=ppt/slides/_rels/slide16.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4.xml"/><Relationship Id="rId5" Type="http://schemas.openxmlformats.org/officeDocument/2006/relationships/image" Target="../media/image61.emf"/><Relationship Id="rId4" Type="http://schemas.openxmlformats.org/officeDocument/2006/relationships/image" Target="../media/image6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2.emf"/><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hyperlink" Target="https://www.slimmeengezondestad.nl/default.aspx" TargetMode="External"/><Relationship Id="rId7" Type="http://schemas.openxmlformats.org/officeDocument/2006/relationships/image" Target="../media/image26.emf"/><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5.emf"/><Relationship Id="rId11" Type="http://schemas.openxmlformats.org/officeDocument/2006/relationships/image" Target="../media/image30.emf"/><Relationship Id="rId5" Type="http://schemas.openxmlformats.org/officeDocument/2006/relationships/image" Target="../media/image24.emf"/><Relationship Id="rId10" Type="http://schemas.openxmlformats.org/officeDocument/2006/relationships/image" Target="../media/image29.png"/><Relationship Id="rId4" Type="http://schemas.openxmlformats.org/officeDocument/2006/relationships/image" Target="../media/image23.emf"/><Relationship Id="rId9" Type="http://schemas.openxmlformats.org/officeDocument/2006/relationships/image" Target="../media/image28.emf"/></Relationships>
</file>

<file path=ppt/slides/_rels/slide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image" Target="https://registraid.com/uploadedfiles/6-header6maart.png?v=148881604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6.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png"/><Relationship Id="rId3" Type="http://schemas.openxmlformats.org/officeDocument/2006/relationships/image" Target="../media/image38.jpeg"/><Relationship Id="rId7" Type="http://schemas.openxmlformats.org/officeDocument/2006/relationships/image" Target="../media/image42.jpeg"/><Relationship Id="rId12" Type="http://schemas.openxmlformats.org/officeDocument/2006/relationships/image" Target="../media/image47.jpg"/><Relationship Id="rId2" Type="http://schemas.openxmlformats.org/officeDocument/2006/relationships/image" Target="../media/image37.wmf"/><Relationship Id="rId1" Type="http://schemas.openxmlformats.org/officeDocument/2006/relationships/slideLayout" Target="../slideLayouts/slideLayout4.xml"/><Relationship Id="rId6" Type="http://schemas.openxmlformats.org/officeDocument/2006/relationships/image" Target="../media/image41.jpeg"/><Relationship Id="rId11" Type="http://schemas.openxmlformats.org/officeDocument/2006/relationships/image" Target="../media/image46.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png"/></Relationships>
</file>

<file path=ppt/slides/_rels/slide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latin typeface="Arial Black" panose="020B0A04020102020204" pitchFamily="34" charset="0"/>
              </a:rPr>
              <a:t>Transities in Rotterdam </a:t>
            </a:r>
            <a:br>
              <a:rPr lang="nl-NL" dirty="0">
                <a:latin typeface="Arial Black" panose="020B0A04020102020204" pitchFamily="34" charset="0"/>
              </a:rPr>
            </a:br>
            <a:r>
              <a:rPr lang="nl-NL" sz="1600" cap="none" dirty="0">
                <a:latin typeface="Arial" panose="020B0604020202020204" pitchFamily="34" charset="0"/>
              </a:rPr>
              <a:t>Slimme gezonde stad</a:t>
            </a:r>
            <a:br>
              <a:rPr lang="nl-NL" sz="1600" cap="none" dirty="0">
                <a:latin typeface="Arial" panose="020B0604020202020204" pitchFamily="34" charset="0"/>
              </a:rPr>
            </a:br>
            <a:br>
              <a:rPr lang="nl-NL" sz="1600" cap="none" dirty="0">
                <a:latin typeface="Arial" panose="020B0604020202020204" pitchFamily="34" charset="0"/>
              </a:rPr>
            </a:br>
            <a:r>
              <a:rPr lang="nl-NL" sz="1200" cap="none" dirty="0">
                <a:latin typeface="Arial" panose="020B0604020202020204" pitchFamily="34" charset="0"/>
              </a:rPr>
              <a:t>Will Clerx, gemeente Rotterdam</a:t>
            </a:r>
            <a:br>
              <a:rPr lang="nl-NL" sz="1200" cap="none" dirty="0">
                <a:latin typeface="Arial" panose="020B0604020202020204" pitchFamily="34" charset="0"/>
              </a:rPr>
            </a:br>
            <a:r>
              <a:rPr lang="nl-NL" sz="1200" cap="none" dirty="0">
                <a:latin typeface="Arial" panose="020B0604020202020204" pitchFamily="34" charset="0"/>
              </a:rPr>
              <a:t>Erik de Romph, TNO</a:t>
            </a:r>
          </a:p>
        </p:txBody>
      </p:sp>
      <p:pic>
        <p:nvPicPr>
          <p:cNvPr id="1026" name="Picture 2" descr="Afbeeldingsresultaat voor universiteit utrech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29" y="4075051"/>
            <a:ext cx="3122019" cy="12320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sresultaat voor gemeente rotterda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7784" y="3919804"/>
            <a:ext cx="2470051" cy="1148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948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571" y="1340768"/>
            <a:ext cx="8054114" cy="720000"/>
          </a:xfrm>
        </p:spPr>
        <p:txBody>
          <a:bodyPr/>
          <a:lstStyle/>
          <a:p>
            <a:r>
              <a:rPr lang="nl-NL" dirty="0"/>
              <a:t>Workshop</a:t>
            </a:r>
            <a:br>
              <a:rPr lang="nl-NL" dirty="0"/>
            </a:br>
            <a:r>
              <a:rPr lang="nl-NL" dirty="0"/>
              <a:t>Inventarisatie van transities</a:t>
            </a:r>
          </a:p>
        </p:txBody>
      </p:sp>
      <p:sp>
        <p:nvSpPr>
          <p:cNvPr id="3" name="Content Placeholder 2"/>
          <p:cNvSpPr>
            <a:spLocks noGrp="1"/>
          </p:cNvSpPr>
          <p:nvPr>
            <p:ph idx="1"/>
          </p:nvPr>
        </p:nvSpPr>
        <p:spPr>
          <a:xfrm>
            <a:off x="554410" y="2017481"/>
            <a:ext cx="8054114" cy="4182150"/>
          </a:xfrm>
        </p:spPr>
        <p:txBody>
          <a:bodyPr/>
          <a:lstStyle/>
          <a:p>
            <a:r>
              <a:rPr lang="nl-NL" sz="1400" dirty="0"/>
              <a:t>Aan de hand van volgende tabel is een aantal transities verder uitgewerkt:</a:t>
            </a:r>
          </a:p>
        </p:txBody>
      </p:sp>
      <p:sp>
        <p:nvSpPr>
          <p:cNvPr id="4" name="Footer Placeholder 3"/>
          <p:cNvSpPr>
            <a:spLocks noGrp="1"/>
          </p:cNvSpPr>
          <p:nvPr>
            <p:ph type="ftr" sz="quarter" idx="11"/>
          </p:nvPr>
        </p:nvSpPr>
        <p:spPr/>
        <p:txBody>
          <a:bodyPr/>
          <a:lstStyle/>
          <a:p>
            <a:fld id="{44C52ECF-E801-4DB3-98B5-B0EC0E495D9B}" type="slidenum">
              <a:rPr lang="nl-NL" smtClean="0"/>
              <a:pPr/>
              <a:t>10</a:t>
            </a:fld>
            <a:r>
              <a:rPr lang="nl-NL" dirty="0"/>
              <a:t> | Eindrapportage SGS Rotterdam</a:t>
            </a:r>
          </a:p>
        </p:txBody>
      </p:sp>
      <p:grpSp>
        <p:nvGrpSpPr>
          <p:cNvPr id="5" name="Group 4"/>
          <p:cNvGrpSpPr/>
          <p:nvPr/>
        </p:nvGrpSpPr>
        <p:grpSpPr>
          <a:xfrm>
            <a:off x="2411760" y="3502938"/>
            <a:ext cx="4837325" cy="2666950"/>
            <a:chOff x="2619784" y="2386004"/>
            <a:chExt cx="4133101" cy="2278692"/>
          </a:xfrm>
        </p:grpSpPr>
        <p:pic>
          <p:nvPicPr>
            <p:cNvPr id="6" name="Picture 5"/>
            <p:cNvPicPr>
              <a:picLocks noChangeAspect="1"/>
            </p:cNvPicPr>
            <p:nvPr/>
          </p:nvPicPr>
          <p:blipFill>
            <a:blip r:embed="rId2"/>
            <a:stretch>
              <a:fillRect/>
            </a:stretch>
          </p:blipFill>
          <p:spPr>
            <a:xfrm>
              <a:off x="2619784" y="3263117"/>
              <a:ext cx="4133100" cy="1401579"/>
            </a:xfrm>
            <a:prstGeom prst="rect">
              <a:avLst/>
            </a:prstGeom>
          </p:spPr>
        </p:pic>
        <p:pic>
          <p:nvPicPr>
            <p:cNvPr id="7" name="Picture 6"/>
            <p:cNvPicPr>
              <a:picLocks noChangeAspect="1"/>
            </p:cNvPicPr>
            <p:nvPr/>
          </p:nvPicPr>
          <p:blipFill>
            <a:blip r:embed="rId3"/>
            <a:stretch>
              <a:fillRect/>
            </a:stretch>
          </p:blipFill>
          <p:spPr>
            <a:xfrm>
              <a:off x="2619785" y="2386004"/>
              <a:ext cx="4133100" cy="903240"/>
            </a:xfrm>
            <a:prstGeom prst="rect">
              <a:avLst/>
            </a:prstGeom>
          </p:spPr>
        </p:pic>
      </p:grpSp>
      <p:sp>
        <p:nvSpPr>
          <p:cNvPr id="8" name="Rectangle 7"/>
          <p:cNvSpPr/>
          <p:nvPr/>
        </p:nvSpPr>
        <p:spPr>
          <a:xfrm>
            <a:off x="4001444" y="2659622"/>
            <a:ext cx="2123379" cy="415498"/>
          </a:xfrm>
          <a:prstGeom prst="rect">
            <a:avLst/>
          </a:prstGeom>
        </p:spPr>
        <p:txBody>
          <a:bodyPr wrap="square">
            <a:spAutoFit/>
          </a:bodyPr>
          <a:lstStyle/>
          <a:p>
            <a:pPr algn="ctr"/>
            <a:r>
              <a:rPr lang="nl-NL" sz="1050" dirty="0"/>
              <a:t>Op welke doelgroepen en modaliteiten grijpt het in?</a:t>
            </a:r>
          </a:p>
        </p:txBody>
      </p:sp>
      <p:sp>
        <p:nvSpPr>
          <p:cNvPr id="9" name="Rectangle 8"/>
          <p:cNvSpPr/>
          <p:nvPr/>
        </p:nvSpPr>
        <p:spPr>
          <a:xfrm>
            <a:off x="5819662" y="2485248"/>
            <a:ext cx="2113223" cy="415498"/>
          </a:xfrm>
          <a:prstGeom prst="rect">
            <a:avLst/>
          </a:prstGeom>
        </p:spPr>
        <p:txBody>
          <a:bodyPr wrap="square">
            <a:spAutoFit/>
          </a:bodyPr>
          <a:lstStyle/>
          <a:p>
            <a:pPr algn="ctr"/>
            <a:r>
              <a:rPr lang="nl-NL" sz="1050" dirty="0"/>
              <a:t>Termijn – wanneer is transitie grootschalig ingevoerd?</a:t>
            </a:r>
          </a:p>
        </p:txBody>
      </p:sp>
      <p:sp>
        <p:nvSpPr>
          <p:cNvPr id="10" name="Rectangle 9"/>
          <p:cNvSpPr/>
          <p:nvPr/>
        </p:nvSpPr>
        <p:spPr>
          <a:xfrm>
            <a:off x="7249084" y="2967260"/>
            <a:ext cx="1800199" cy="415498"/>
          </a:xfrm>
          <a:prstGeom prst="rect">
            <a:avLst/>
          </a:prstGeom>
        </p:spPr>
        <p:txBody>
          <a:bodyPr wrap="square">
            <a:spAutoFit/>
          </a:bodyPr>
          <a:lstStyle/>
          <a:p>
            <a:pPr algn="ctr"/>
            <a:r>
              <a:rPr lang="nl-NL" sz="1050" dirty="0"/>
              <a:t>Welke gedragswijzigingen zijn nodig?</a:t>
            </a:r>
          </a:p>
        </p:txBody>
      </p:sp>
      <p:cxnSp>
        <p:nvCxnSpPr>
          <p:cNvPr id="14" name="Connector: Curved 13"/>
          <p:cNvCxnSpPr>
            <a:stCxn id="10" idx="2"/>
          </p:cNvCxnSpPr>
          <p:nvPr/>
        </p:nvCxnSpPr>
        <p:spPr>
          <a:xfrm rot="5400000">
            <a:off x="7472598" y="3034100"/>
            <a:ext cx="327929" cy="1025244"/>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or: Curved 17"/>
          <p:cNvCxnSpPr>
            <a:stCxn id="9" idx="2"/>
          </p:cNvCxnSpPr>
          <p:nvPr/>
        </p:nvCxnSpPr>
        <p:spPr>
          <a:xfrm rot="5400000">
            <a:off x="6136458" y="2831616"/>
            <a:ext cx="670686" cy="808946"/>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or: Curved 23"/>
          <p:cNvCxnSpPr>
            <a:stCxn id="8" idx="2"/>
          </p:cNvCxnSpPr>
          <p:nvPr/>
        </p:nvCxnSpPr>
        <p:spPr>
          <a:xfrm rot="5400000">
            <a:off x="4827332" y="3310922"/>
            <a:ext cx="471604" cy="1"/>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7242357" y="5102647"/>
            <a:ext cx="1800199" cy="738664"/>
          </a:xfrm>
          <a:prstGeom prst="rect">
            <a:avLst/>
          </a:prstGeom>
        </p:spPr>
        <p:txBody>
          <a:bodyPr wrap="square">
            <a:spAutoFit/>
          </a:bodyPr>
          <a:lstStyle/>
          <a:p>
            <a:pPr algn="ctr"/>
            <a:r>
              <a:rPr lang="nl-NL" sz="1050" dirty="0"/>
              <a:t>Welke stappen zijn nodig voor er besluiten over middelen kunnen worden genomen?</a:t>
            </a:r>
          </a:p>
        </p:txBody>
      </p:sp>
      <p:cxnSp>
        <p:nvCxnSpPr>
          <p:cNvPr id="28" name="Connector: Curved 27"/>
          <p:cNvCxnSpPr>
            <a:stCxn id="27" idx="0"/>
          </p:cNvCxnSpPr>
          <p:nvPr/>
        </p:nvCxnSpPr>
        <p:spPr>
          <a:xfrm rot="16200000" flipV="1">
            <a:off x="7420940" y="4381130"/>
            <a:ext cx="356912" cy="1086122"/>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6600187" y="6242881"/>
            <a:ext cx="1800199" cy="577081"/>
          </a:xfrm>
          <a:prstGeom prst="rect">
            <a:avLst/>
          </a:prstGeom>
        </p:spPr>
        <p:txBody>
          <a:bodyPr wrap="square">
            <a:spAutoFit/>
          </a:bodyPr>
          <a:lstStyle/>
          <a:p>
            <a:pPr algn="ctr"/>
            <a:r>
              <a:rPr lang="nl-NL" sz="1050" dirty="0"/>
              <a:t>Met welke middelen kan de gemeente transitie beïnvloeden?</a:t>
            </a:r>
          </a:p>
        </p:txBody>
      </p:sp>
      <p:cxnSp>
        <p:nvCxnSpPr>
          <p:cNvPr id="32" name="Connector: Curved 31"/>
          <p:cNvCxnSpPr>
            <a:stCxn id="31" idx="1"/>
          </p:cNvCxnSpPr>
          <p:nvPr/>
        </p:nvCxnSpPr>
        <p:spPr>
          <a:xfrm rot="10800000">
            <a:off x="6012173" y="5733260"/>
            <a:ext cx="588015" cy="798162"/>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71041" y="5244980"/>
            <a:ext cx="1800199" cy="900246"/>
          </a:xfrm>
          <a:prstGeom prst="rect">
            <a:avLst/>
          </a:prstGeom>
        </p:spPr>
        <p:txBody>
          <a:bodyPr wrap="square">
            <a:spAutoFit/>
          </a:bodyPr>
          <a:lstStyle/>
          <a:p>
            <a:pPr algn="ctr"/>
            <a:r>
              <a:rPr lang="nl-NL" sz="1050" dirty="0"/>
              <a:t>Wat is het effect van de transitie op bereikbaarheid van stad, gezondheid van inwoners, milieu en leefbaarheid?</a:t>
            </a:r>
          </a:p>
        </p:txBody>
      </p:sp>
      <p:cxnSp>
        <p:nvCxnSpPr>
          <p:cNvPr id="37" name="Connector: Curved 36"/>
          <p:cNvCxnSpPr>
            <a:stCxn id="36" idx="0"/>
          </p:cNvCxnSpPr>
          <p:nvPr/>
        </p:nvCxnSpPr>
        <p:spPr>
          <a:xfrm rot="5400000" flipH="1" flipV="1">
            <a:off x="1661089" y="4350292"/>
            <a:ext cx="504740" cy="1284637"/>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778089" y="6236127"/>
            <a:ext cx="1800199" cy="577081"/>
          </a:xfrm>
          <a:prstGeom prst="rect">
            <a:avLst/>
          </a:prstGeom>
        </p:spPr>
        <p:txBody>
          <a:bodyPr wrap="square">
            <a:spAutoFit/>
          </a:bodyPr>
          <a:lstStyle/>
          <a:p>
            <a:pPr algn="ctr"/>
            <a:r>
              <a:rPr lang="nl-NL" sz="1050" dirty="0"/>
              <a:t>Hoe kan je effect en impact van maatregelen meten? </a:t>
            </a:r>
          </a:p>
        </p:txBody>
      </p:sp>
      <p:cxnSp>
        <p:nvCxnSpPr>
          <p:cNvPr id="43" name="Connector: Curved 42"/>
          <p:cNvCxnSpPr>
            <a:stCxn id="42" idx="3"/>
          </p:cNvCxnSpPr>
          <p:nvPr/>
        </p:nvCxnSpPr>
        <p:spPr>
          <a:xfrm flipV="1">
            <a:off x="3578288" y="5586642"/>
            <a:ext cx="793632" cy="938026"/>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4563450" y="6242881"/>
            <a:ext cx="1403384" cy="577081"/>
          </a:xfrm>
          <a:prstGeom prst="rect">
            <a:avLst/>
          </a:prstGeom>
        </p:spPr>
        <p:txBody>
          <a:bodyPr wrap="square">
            <a:spAutoFit/>
          </a:bodyPr>
          <a:lstStyle/>
          <a:p>
            <a:pPr algn="ctr"/>
            <a:r>
              <a:rPr lang="nl-NL" sz="1050" dirty="0"/>
              <a:t>Inschatting van de kosten: kiezen uit laag – middel - hoog</a:t>
            </a:r>
          </a:p>
        </p:txBody>
      </p:sp>
      <p:cxnSp>
        <p:nvCxnSpPr>
          <p:cNvPr id="47" name="Connector: Curved 46"/>
          <p:cNvCxnSpPr>
            <a:stCxn id="46" idx="0"/>
          </p:cNvCxnSpPr>
          <p:nvPr/>
        </p:nvCxnSpPr>
        <p:spPr>
          <a:xfrm rot="16200000" flipV="1">
            <a:off x="4994052" y="5971791"/>
            <a:ext cx="509625" cy="32556"/>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1494088" y="2551762"/>
            <a:ext cx="2123379" cy="253916"/>
          </a:xfrm>
          <a:prstGeom prst="rect">
            <a:avLst/>
          </a:prstGeom>
        </p:spPr>
        <p:txBody>
          <a:bodyPr wrap="square">
            <a:spAutoFit/>
          </a:bodyPr>
          <a:lstStyle/>
          <a:p>
            <a:pPr algn="r"/>
            <a:r>
              <a:rPr lang="nl-NL" sz="1050" dirty="0"/>
              <a:t>Wat drijft de transitie?</a:t>
            </a:r>
          </a:p>
        </p:txBody>
      </p:sp>
      <p:cxnSp>
        <p:nvCxnSpPr>
          <p:cNvPr id="51" name="Connector: Curved 50"/>
          <p:cNvCxnSpPr>
            <a:stCxn id="50" idx="3"/>
          </p:cNvCxnSpPr>
          <p:nvPr/>
        </p:nvCxnSpPr>
        <p:spPr>
          <a:xfrm>
            <a:off x="3617467" y="2678720"/>
            <a:ext cx="461784" cy="932078"/>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00612" y="67838"/>
            <a:ext cx="907596" cy="9304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800" dirty="0"/>
              <a:t>1</a:t>
            </a:r>
          </a:p>
        </p:txBody>
      </p:sp>
    </p:spTree>
    <p:extLst>
      <p:ext uri="{BB962C8B-B14F-4D97-AF65-F5344CB8AC3E}">
        <p14:creationId xmlns:p14="http://schemas.microsoft.com/office/powerpoint/2010/main" val="313683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571" y="1340768"/>
            <a:ext cx="8054114" cy="720000"/>
          </a:xfrm>
        </p:spPr>
        <p:txBody>
          <a:bodyPr/>
          <a:lstStyle/>
          <a:p>
            <a:r>
              <a:rPr lang="nl-NL" dirty="0"/>
              <a:t>Workshop</a:t>
            </a:r>
            <a:br>
              <a:rPr lang="nl-NL" dirty="0"/>
            </a:br>
            <a:r>
              <a:rPr lang="nl-NL" dirty="0"/>
              <a:t>Inventarisatie van transities</a:t>
            </a:r>
          </a:p>
        </p:txBody>
      </p:sp>
      <p:sp>
        <p:nvSpPr>
          <p:cNvPr id="3" name="Content Placeholder 2"/>
          <p:cNvSpPr>
            <a:spLocks noGrp="1"/>
          </p:cNvSpPr>
          <p:nvPr>
            <p:ph idx="1"/>
          </p:nvPr>
        </p:nvSpPr>
        <p:spPr>
          <a:xfrm>
            <a:off x="554410" y="2017481"/>
            <a:ext cx="8054114" cy="4182150"/>
          </a:xfrm>
        </p:spPr>
        <p:txBody>
          <a:bodyPr/>
          <a:lstStyle/>
          <a:p>
            <a:r>
              <a:rPr lang="nl-NL" sz="1400" dirty="0"/>
              <a:t>Aan de hand van volgende tabel is een aantal transities verder uitgewerkt:</a:t>
            </a:r>
          </a:p>
        </p:txBody>
      </p:sp>
      <p:sp>
        <p:nvSpPr>
          <p:cNvPr id="4" name="Footer Placeholder 3"/>
          <p:cNvSpPr>
            <a:spLocks noGrp="1"/>
          </p:cNvSpPr>
          <p:nvPr>
            <p:ph type="ftr" sz="quarter" idx="11"/>
          </p:nvPr>
        </p:nvSpPr>
        <p:spPr/>
        <p:txBody>
          <a:bodyPr/>
          <a:lstStyle/>
          <a:p>
            <a:fld id="{44C52ECF-E801-4DB3-98B5-B0EC0E495D9B}" type="slidenum">
              <a:rPr lang="nl-NL" smtClean="0"/>
              <a:pPr/>
              <a:t>11</a:t>
            </a:fld>
            <a:r>
              <a:rPr lang="nl-NL" dirty="0"/>
              <a:t> | Eindrapportage SGS Rotterdam</a:t>
            </a:r>
          </a:p>
        </p:txBody>
      </p:sp>
      <p:grpSp>
        <p:nvGrpSpPr>
          <p:cNvPr id="5" name="Group 4"/>
          <p:cNvGrpSpPr/>
          <p:nvPr/>
        </p:nvGrpSpPr>
        <p:grpSpPr>
          <a:xfrm>
            <a:off x="2411760" y="3502938"/>
            <a:ext cx="4837325" cy="2666950"/>
            <a:chOff x="2619784" y="2386004"/>
            <a:chExt cx="4133101" cy="2278692"/>
          </a:xfrm>
        </p:grpSpPr>
        <p:pic>
          <p:nvPicPr>
            <p:cNvPr id="6" name="Picture 5"/>
            <p:cNvPicPr>
              <a:picLocks noChangeAspect="1"/>
            </p:cNvPicPr>
            <p:nvPr/>
          </p:nvPicPr>
          <p:blipFill>
            <a:blip r:embed="rId2"/>
            <a:stretch>
              <a:fillRect/>
            </a:stretch>
          </p:blipFill>
          <p:spPr>
            <a:xfrm>
              <a:off x="2619784" y="3263117"/>
              <a:ext cx="4133100" cy="1401579"/>
            </a:xfrm>
            <a:prstGeom prst="rect">
              <a:avLst/>
            </a:prstGeom>
          </p:spPr>
        </p:pic>
        <p:pic>
          <p:nvPicPr>
            <p:cNvPr id="7" name="Picture 6"/>
            <p:cNvPicPr>
              <a:picLocks noChangeAspect="1"/>
            </p:cNvPicPr>
            <p:nvPr/>
          </p:nvPicPr>
          <p:blipFill>
            <a:blip r:embed="rId3"/>
            <a:stretch>
              <a:fillRect/>
            </a:stretch>
          </p:blipFill>
          <p:spPr>
            <a:xfrm>
              <a:off x="2619785" y="2386004"/>
              <a:ext cx="4133100" cy="903240"/>
            </a:xfrm>
            <a:prstGeom prst="rect">
              <a:avLst/>
            </a:prstGeom>
          </p:spPr>
        </p:pic>
      </p:grpSp>
      <p:sp>
        <p:nvSpPr>
          <p:cNvPr id="8" name="Rectangle 7"/>
          <p:cNvSpPr/>
          <p:nvPr/>
        </p:nvSpPr>
        <p:spPr>
          <a:xfrm>
            <a:off x="4001444" y="2659622"/>
            <a:ext cx="2123379" cy="415498"/>
          </a:xfrm>
          <a:prstGeom prst="rect">
            <a:avLst/>
          </a:prstGeom>
        </p:spPr>
        <p:txBody>
          <a:bodyPr wrap="square">
            <a:spAutoFit/>
          </a:bodyPr>
          <a:lstStyle/>
          <a:p>
            <a:pPr algn="ctr"/>
            <a:r>
              <a:rPr lang="nl-NL" sz="1050" dirty="0"/>
              <a:t>Op welke doelgroepen en modaliteiten grijpt het in?</a:t>
            </a:r>
          </a:p>
        </p:txBody>
      </p:sp>
      <p:sp>
        <p:nvSpPr>
          <p:cNvPr id="9" name="Rectangle 8"/>
          <p:cNvSpPr/>
          <p:nvPr/>
        </p:nvSpPr>
        <p:spPr>
          <a:xfrm>
            <a:off x="5819662" y="2485248"/>
            <a:ext cx="2113223" cy="415498"/>
          </a:xfrm>
          <a:prstGeom prst="rect">
            <a:avLst/>
          </a:prstGeom>
        </p:spPr>
        <p:txBody>
          <a:bodyPr wrap="square">
            <a:spAutoFit/>
          </a:bodyPr>
          <a:lstStyle/>
          <a:p>
            <a:pPr algn="ctr"/>
            <a:r>
              <a:rPr lang="nl-NL" sz="1050" dirty="0"/>
              <a:t>Termijn – wanneer is transitie grootschalig ingevoerd?</a:t>
            </a:r>
          </a:p>
        </p:txBody>
      </p:sp>
      <p:sp>
        <p:nvSpPr>
          <p:cNvPr id="10" name="Rectangle 9"/>
          <p:cNvSpPr/>
          <p:nvPr/>
        </p:nvSpPr>
        <p:spPr>
          <a:xfrm>
            <a:off x="7249084" y="2967260"/>
            <a:ext cx="1800199" cy="415498"/>
          </a:xfrm>
          <a:prstGeom prst="rect">
            <a:avLst/>
          </a:prstGeom>
        </p:spPr>
        <p:txBody>
          <a:bodyPr wrap="square">
            <a:spAutoFit/>
          </a:bodyPr>
          <a:lstStyle/>
          <a:p>
            <a:pPr algn="ctr"/>
            <a:r>
              <a:rPr lang="nl-NL" sz="1050" dirty="0"/>
              <a:t>Welke gedragswijzigingen zijn nodig?</a:t>
            </a:r>
          </a:p>
        </p:txBody>
      </p:sp>
      <p:cxnSp>
        <p:nvCxnSpPr>
          <p:cNvPr id="14" name="Connector: Curved 13"/>
          <p:cNvCxnSpPr>
            <a:stCxn id="10" idx="2"/>
          </p:cNvCxnSpPr>
          <p:nvPr/>
        </p:nvCxnSpPr>
        <p:spPr>
          <a:xfrm rot="5400000">
            <a:off x="7472598" y="3034100"/>
            <a:ext cx="327929" cy="1025244"/>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or: Curved 17"/>
          <p:cNvCxnSpPr>
            <a:stCxn id="9" idx="2"/>
          </p:cNvCxnSpPr>
          <p:nvPr/>
        </p:nvCxnSpPr>
        <p:spPr>
          <a:xfrm rot="5400000">
            <a:off x="6136458" y="2831616"/>
            <a:ext cx="670686" cy="808946"/>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or: Curved 23"/>
          <p:cNvCxnSpPr>
            <a:stCxn id="8" idx="2"/>
          </p:cNvCxnSpPr>
          <p:nvPr/>
        </p:nvCxnSpPr>
        <p:spPr>
          <a:xfrm rot="5400000">
            <a:off x="4827332" y="3310922"/>
            <a:ext cx="471604" cy="1"/>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7242357" y="5102647"/>
            <a:ext cx="1800199" cy="738664"/>
          </a:xfrm>
          <a:prstGeom prst="rect">
            <a:avLst/>
          </a:prstGeom>
        </p:spPr>
        <p:txBody>
          <a:bodyPr wrap="square">
            <a:spAutoFit/>
          </a:bodyPr>
          <a:lstStyle/>
          <a:p>
            <a:pPr algn="ctr"/>
            <a:r>
              <a:rPr lang="nl-NL" sz="1050" dirty="0"/>
              <a:t>Welke stappen zijn nodig voor er besluiten over middelen kunnen worden genomen?</a:t>
            </a:r>
          </a:p>
        </p:txBody>
      </p:sp>
      <p:cxnSp>
        <p:nvCxnSpPr>
          <p:cNvPr id="28" name="Connector: Curved 27"/>
          <p:cNvCxnSpPr>
            <a:stCxn id="27" idx="0"/>
          </p:cNvCxnSpPr>
          <p:nvPr/>
        </p:nvCxnSpPr>
        <p:spPr>
          <a:xfrm rot="16200000" flipV="1">
            <a:off x="7420940" y="4381130"/>
            <a:ext cx="356912" cy="1086122"/>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6600187" y="6242881"/>
            <a:ext cx="1800199" cy="577081"/>
          </a:xfrm>
          <a:prstGeom prst="rect">
            <a:avLst/>
          </a:prstGeom>
        </p:spPr>
        <p:txBody>
          <a:bodyPr wrap="square">
            <a:spAutoFit/>
          </a:bodyPr>
          <a:lstStyle/>
          <a:p>
            <a:pPr algn="ctr"/>
            <a:r>
              <a:rPr lang="nl-NL" sz="1050" dirty="0"/>
              <a:t>Met welke middelen kan de gemeente transitie beïnvloeden?</a:t>
            </a:r>
          </a:p>
        </p:txBody>
      </p:sp>
      <p:cxnSp>
        <p:nvCxnSpPr>
          <p:cNvPr id="32" name="Connector: Curved 31"/>
          <p:cNvCxnSpPr>
            <a:stCxn id="31" idx="1"/>
          </p:cNvCxnSpPr>
          <p:nvPr/>
        </p:nvCxnSpPr>
        <p:spPr>
          <a:xfrm rot="10800000">
            <a:off x="6012173" y="5733260"/>
            <a:ext cx="588015" cy="798162"/>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71041" y="5244980"/>
            <a:ext cx="1800199" cy="900246"/>
          </a:xfrm>
          <a:prstGeom prst="rect">
            <a:avLst/>
          </a:prstGeom>
        </p:spPr>
        <p:txBody>
          <a:bodyPr wrap="square">
            <a:spAutoFit/>
          </a:bodyPr>
          <a:lstStyle/>
          <a:p>
            <a:pPr algn="ctr"/>
            <a:r>
              <a:rPr lang="nl-NL" sz="1050" dirty="0"/>
              <a:t>Wat is het effect van de transitie op bereikbaarheid van stad, gezondheid van inwoners, milieu en leefbaarheid?</a:t>
            </a:r>
          </a:p>
        </p:txBody>
      </p:sp>
      <p:cxnSp>
        <p:nvCxnSpPr>
          <p:cNvPr id="37" name="Connector: Curved 36"/>
          <p:cNvCxnSpPr>
            <a:stCxn id="36" idx="0"/>
          </p:cNvCxnSpPr>
          <p:nvPr/>
        </p:nvCxnSpPr>
        <p:spPr>
          <a:xfrm rot="5400000" flipH="1" flipV="1">
            <a:off x="1661089" y="4350292"/>
            <a:ext cx="504740" cy="1284637"/>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778089" y="6236127"/>
            <a:ext cx="1800199" cy="577081"/>
          </a:xfrm>
          <a:prstGeom prst="rect">
            <a:avLst/>
          </a:prstGeom>
        </p:spPr>
        <p:txBody>
          <a:bodyPr wrap="square">
            <a:spAutoFit/>
          </a:bodyPr>
          <a:lstStyle/>
          <a:p>
            <a:pPr algn="ctr"/>
            <a:r>
              <a:rPr lang="nl-NL" sz="1050" dirty="0"/>
              <a:t>Hoe kan je effect en impact van maatregelen meten? </a:t>
            </a:r>
          </a:p>
        </p:txBody>
      </p:sp>
      <p:cxnSp>
        <p:nvCxnSpPr>
          <p:cNvPr id="43" name="Connector: Curved 42"/>
          <p:cNvCxnSpPr>
            <a:stCxn id="42" idx="3"/>
          </p:cNvCxnSpPr>
          <p:nvPr/>
        </p:nvCxnSpPr>
        <p:spPr>
          <a:xfrm flipV="1">
            <a:off x="3578288" y="5586642"/>
            <a:ext cx="793632" cy="938026"/>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4563450" y="6242881"/>
            <a:ext cx="1403384" cy="577081"/>
          </a:xfrm>
          <a:prstGeom prst="rect">
            <a:avLst/>
          </a:prstGeom>
        </p:spPr>
        <p:txBody>
          <a:bodyPr wrap="square">
            <a:spAutoFit/>
          </a:bodyPr>
          <a:lstStyle/>
          <a:p>
            <a:pPr algn="ctr"/>
            <a:r>
              <a:rPr lang="nl-NL" sz="1050" dirty="0"/>
              <a:t>Inschatting van de kosten: kiezen uit laag – middel - hoog</a:t>
            </a:r>
          </a:p>
        </p:txBody>
      </p:sp>
      <p:cxnSp>
        <p:nvCxnSpPr>
          <p:cNvPr id="47" name="Connector: Curved 46"/>
          <p:cNvCxnSpPr>
            <a:stCxn id="46" idx="0"/>
          </p:cNvCxnSpPr>
          <p:nvPr/>
        </p:nvCxnSpPr>
        <p:spPr>
          <a:xfrm rot="16200000" flipV="1">
            <a:off x="4994052" y="5971791"/>
            <a:ext cx="509625" cy="32556"/>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1494088" y="2551762"/>
            <a:ext cx="2123379" cy="253916"/>
          </a:xfrm>
          <a:prstGeom prst="rect">
            <a:avLst/>
          </a:prstGeom>
        </p:spPr>
        <p:txBody>
          <a:bodyPr wrap="square">
            <a:spAutoFit/>
          </a:bodyPr>
          <a:lstStyle/>
          <a:p>
            <a:pPr algn="r"/>
            <a:r>
              <a:rPr lang="nl-NL" sz="1050" dirty="0"/>
              <a:t>Wat drijft de transitie?</a:t>
            </a:r>
          </a:p>
        </p:txBody>
      </p:sp>
      <p:cxnSp>
        <p:nvCxnSpPr>
          <p:cNvPr id="51" name="Connector: Curved 50"/>
          <p:cNvCxnSpPr>
            <a:stCxn id="50" idx="3"/>
          </p:cNvCxnSpPr>
          <p:nvPr/>
        </p:nvCxnSpPr>
        <p:spPr>
          <a:xfrm>
            <a:off x="3617467" y="2678720"/>
            <a:ext cx="461784" cy="932078"/>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00612" y="67838"/>
            <a:ext cx="907596" cy="9304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800" dirty="0"/>
              <a:t>1</a:t>
            </a:r>
          </a:p>
        </p:txBody>
      </p:sp>
      <p:pic>
        <p:nvPicPr>
          <p:cNvPr id="29" name="Picture 28"/>
          <p:cNvPicPr>
            <a:picLocks noChangeAspect="1"/>
          </p:cNvPicPr>
          <p:nvPr/>
        </p:nvPicPr>
        <p:blipFill>
          <a:blip r:embed="rId4"/>
          <a:stretch>
            <a:fillRect/>
          </a:stretch>
        </p:blipFill>
        <p:spPr>
          <a:xfrm>
            <a:off x="2145981" y="1618700"/>
            <a:ext cx="3026686" cy="3701825"/>
          </a:xfrm>
          <a:prstGeom prst="rect">
            <a:avLst/>
          </a:prstGeom>
        </p:spPr>
      </p:pic>
      <p:pic>
        <p:nvPicPr>
          <p:cNvPr id="30" name="Picture 29"/>
          <p:cNvPicPr>
            <a:picLocks noChangeAspect="1"/>
          </p:cNvPicPr>
          <p:nvPr/>
        </p:nvPicPr>
        <p:blipFill>
          <a:blip r:embed="rId5"/>
          <a:stretch>
            <a:fillRect/>
          </a:stretch>
        </p:blipFill>
        <p:spPr>
          <a:xfrm>
            <a:off x="4189541" y="2646374"/>
            <a:ext cx="2951233" cy="3659752"/>
          </a:xfrm>
          <a:prstGeom prst="rect">
            <a:avLst/>
          </a:prstGeom>
        </p:spPr>
      </p:pic>
    </p:spTree>
    <p:extLst>
      <p:ext uri="{BB962C8B-B14F-4D97-AF65-F5344CB8AC3E}">
        <p14:creationId xmlns:p14="http://schemas.microsoft.com/office/powerpoint/2010/main" val="81394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408" y="1142947"/>
            <a:ext cx="8054114" cy="720000"/>
          </a:xfrm>
        </p:spPr>
        <p:txBody>
          <a:bodyPr/>
          <a:lstStyle/>
          <a:p>
            <a:r>
              <a:rPr lang="nl-NL" dirty="0"/>
              <a:t>Resultaat van workshop</a:t>
            </a:r>
          </a:p>
        </p:txBody>
      </p:sp>
      <p:sp>
        <p:nvSpPr>
          <p:cNvPr id="4" name="Footer Placeholder 3"/>
          <p:cNvSpPr>
            <a:spLocks noGrp="1"/>
          </p:cNvSpPr>
          <p:nvPr>
            <p:ph type="ftr" sz="quarter" idx="11"/>
          </p:nvPr>
        </p:nvSpPr>
        <p:spPr/>
        <p:txBody>
          <a:bodyPr/>
          <a:lstStyle/>
          <a:p>
            <a:fld id="{44C52ECF-E801-4DB3-98B5-B0EC0E495D9B}" type="slidenum">
              <a:rPr lang="nl-NL" smtClean="0"/>
              <a:pPr/>
              <a:t>12</a:t>
            </a:fld>
            <a:r>
              <a:rPr lang="nl-NL" dirty="0"/>
              <a:t> | Eindrapportage SGS Rotterdam</a:t>
            </a:r>
          </a:p>
        </p:txBody>
      </p:sp>
      <p:sp>
        <p:nvSpPr>
          <p:cNvPr id="6" name="Content Placeholder 2"/>
          <p:cNvSpPr txBox="1">
            <a:spLocks/>
          </p:cNvSpPr>
          <p:nvPr/>
        </p:nvSpPr>
        <p:spPr>
          <a:xfrm>
            <a:off x="5293563" y="2075057"/>
            <a:ext cx="3607086" cy="4109890"/>
          </a:xfrm>
          <a:prstGeom prst="rect">
            <a:avLst/>
          </a:prstGeom>
          <a:solidFill>
            <a:schemeClr val="tx2">
              <a:lumMod val="20000"/>
              <a:lumOff val="80000"/>
            </a:schemeClr>
          </a:solidFill>
        </p:spPr>
        <p:txBody>
          <a:bodyPr vert="horz" lIns="0" tIns="0" rIns="0" bIns="0" rtlCol="0">
            <a:noAutofit/>
          </a:bodyPr>
          <a:lstStyle>
            <a:lvl1pPr marL="185738" indent="-185738" algn="l" defTabSz="914400" rtl="0" eaLnBrk="1" latinLnBrk="0" hangingPunct="1">
              <a:lnSpc>
                <a:spcPts val="2810"/>
              </a:lnSpc>
              <a:spcBef>
                <a:spcPts val="0"/>
              </a:spcBef>
              <a:buSzPct val="100000"/>
              <a:buFontTx/>
              <a:buBlip>
                <a:blip r:embed="rId3"/>
              </a:buBlip>
              <a:defRPr sz="1800" kern="1200">
                <a:solidFill>
                  <a:schemeClr val="tx1"/>
                </a:solidFill>
                <a:latin typeface="Arial" pitchFamily="34" charset="0"/>
                <a:ea typeface="+mn-ea"/>
                <a:cs typeface="Arial" pitchFamily="34" charset="0"/>
              </a:defRPr>
            </a:lvl1pPr>
            <a:lvl2pPr marL="357188" indent="-171450" algn="l" defTabSz="914400" rtl="0" eaLnBrk="1" latinLnBrk="0" hangingPunct="1">
              <a:lnSpc>
                <a:spcPts val="2810"/>
              </a:lnSpc>
              <a:spcBef>
                <a:spcPts val="0"/>
              </a:spcBef>
              <a:buSzPct val="100000"/>
              <a:buFontTx/>
              <a:buBlip>
                <a:blip r:embed="rId3"/>
              </a:buBlip>
              <a:defRPr sz="1800" kern="1200">
                <a:solidFill>
                  <a:schemeClr val="tx1"/>
                </a:solidFill>
                <a:latin typeface="Arial" pitchFamily="34" charset="0"/>
                <a:ea typeface="+mn-ea"/>
                <a:cs typeface="Arial" pitchFamily="34" charset="0"/>
              </a:defRPr>
            </a:lvl2pPr>
            <a:lvl3pPr marL="542925" indent="-187325" algn="l" defTabSz="914400" rtl="0" eaLnBrk="1" latinLnBrk="0" hangingPunct="1">
              <a:lnSpc>
                <a:spcPts val="2810"/>
              </a:lnSpc>
              <a:spcBef>
                <a:spcPts val="0"/>
              </a:spcBef>
              <a:buSzPct val="100000"/>
              <a:buFontTx/>
              <a:buBlip>
                <a:blip r:embed="rId3"/>
              </a:buBlip>
              <a:defRPr sz="1800" kern="1200">
                <a:solidFill>
                  <a:schemeClr val="tx1"/>
                </a:solidFill>
                <a:latin typeface="Arial" pitchFamily="34" charset="0"/>
                <a:ea typeface="+mn-ea"/>
                <a:cs typeface="Arial" pitchFamily="34" charset="0"/>
              </a:defRPr>
            </a:lvl3pPr>
            <a:lvl4pPr marL="715963" indent="-173038" algn="l" defTabSz="914400" rtl="0" eaLnBrk="1" latinLnBrk="0" hangingPunct="1">
              <a:lnSpc>
                <a:spcPts val="2810"/>
              </a:lnSpc>
              <a:spcBef>
                <a:spcPts val="0"/>
              </a:spcBef>
              <a:buSzPct val="100000"/>
              <a:buFontTx/>
              <a:buBlip>
                <a:blip r:embed="rId3"/>
              </a:buBlip>
              <a:defRPr sz="1800" kern="1200">
                <a:solidFill>
                  <a:schemeClr val="tx1"/>
                </a:solidFill>
                <a:latin typeface="Arial" pitchFamily="34" charset="0"/>
                <a:ea typeface="+mn-ea"/>
                <a:cs typeface="Arial" pitchFamily="34" charset="0"/>
              </a:defRPr>
            </a:lvl4pPr>
            <a:lvl5pPr marL="901700" indent="-187325" algn="l" defTabSz="914400" rtl="0" eaLnBrk="1" latinLnBrk="0" hangingPunct="1">
              <a:lnSpc>
                <a:spcPts val="2810"/>
              </a:lnSpc>
              <a:spcBef>
                <a:spcPts val="0"/>
              </a:spcBef>
              <a:buSzPct val="100000"/>
              <a:buFontTx/>
              <a:buBlip>
                <a:blip r:embed="rId3"/>
              </a:buBlip>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150000"/>
              </a:lnSpc>
              <a:buFont typeface="Wingdings" panose="05000000000000000000" pitchFamily="2" charset="2"/>
              <a:buChar char="§"/>
            </a:pPr>
            <a:r>
              <a:rPr lang="nl-NL" sz="1100" dirty="0"/>
              <a:t>Minder autokilometers binnen de Ring: voorrang voor fiets en OV. </a:t>
            </a:r>
            <a:endParaRPr lang="en-US" sz="1100" dirty="0"/>
          </a:p>
          <a:p>
            <a:pPr lvl="1">
              <a:lnSpc>
                <a:spcPct val="150000"/>
              </a:lnSpc>
              <a:buFont typeface="Wingdings" panose="05000000000000000000" pitchFamily="2" charset="2"/>
              <a:buChar char="§"/>
            </a:pPr>
            <a:r>
              <a:rPr lang="nl-NL" sz="1100" dirty="0"/>
              <a:t>Een samenhangend regionaal en stedelijk netwerk: wegen en OV in evenwicht. </a:t>
            </a:r>
            <a:endParaRPr lang="en-US" sz="1100" dirty="0"/>
          </a:p>
          <a:p>
            <a:pPr lvl="1">
              <a:lnSpc>
                <a:spcPct val="150000"/>
              </a:lnSpc>
              <a:buFont typeface="Wingdings" panose="05000000000000000000" pitchFamily="2" charset="2"/>
              <a:buChar char="§"/>
            </a:pPr>
            <a:r>
              <a:rPr lang="nl-NL" sz="1100" dirty="0"/>
              <a:t>Regionale en stedelijke oeververbindingen: nieuwe en transformatie van bestaande. </a:t>
            </a:r>
            <a:endParaRPr lang="en-US" sz="1100" dirty="0"/>
          </a:p>
          <a:p>
            <a:pPr lvl="1">
              <a:lnSpc>
                <a:spcPct val="150000"/>
              </a:lnSpc>
              <a:buFont typeface="Wingdings" panose="05000000000000000000" pitchFamily="2" charset="2"/>
              <a:buChar char="§"/>
            </a:pPr>
            <a:r>
              <a:rPr lang="nl-NL" sz="1100" dirty="0"/>
              <a:t>Aantrekkelijke en levendige (Binnen)stad: de citylounge versterkt. </a:t>
            </a:r>
            <a:endParaRPr lang="en-US" sz="1100" dirty="0"/>
          </a:p>
          <a:p>
            <a:pPr lvl="1">
              <a:lnSpc>
                <a:spcPct val="150000"/>
              </a:lnSpc>
              <a:buFont typeface="Wingdings" panose="05000000000000000000" pitchFamily="2" charset="2"/>
              <a:buChar char="§"/>
            </a:pPr>
            <a:r>
              <a:rPr lang="nl-NL" sz="1100" dirty="0"/>
              <a:t>Versterken nieuwe vervoerswijzen: vervoer over water en Last Mile. </a:t>
            </a:r>
            <a:endParaRPr lang="en-US" sz="1100" dirty="0"/>
          </a:p>
          <a:p>
            <a:pPr lvl="1">
              <a:lnSpc>
                <a:spcPct val="150000"/>
              </a:lnSpc>
              <a:buFont typeface="Wingdings" panose="05000000000000000000" pitchFamily="2" charset="2"/>
              <a:buChar char="§"/>
            </a:pPr>
            <a:r>
              <a:rPr lang="nl-NL" sz="1100" dirty="0"/>
              <a:t>Geen vervoersarmoede: sociale en maatschappelijke participatie versterkt. </a:t>
            </a:r>
            <a:endParaRPr lang="en-US" sz="1100" dirty="0"/>
          </a:p>
          <a:p>
            <a:pPr lvl="1">
              <a:lnSpc>
                <a:spcPct val="150000"/>
              </a:lnSpc>
              <a:buFont typeface="Wingdings" panose="05000000000000000000" pitchFamily="2" charset="2"/>
              <a:buChar char="§"/>
            </a:pPr>
            <a:r>
              <a:rPr lang="nl-NL" sz="1100" dirty="0"/>
              <a:t>Gezonde leefomgeving: versterken Ruimtelijke kwaliteit en Zero Emissie. </a:t>
            </a:r>
            <a:endParaRPr lang="en-US" sz="1100" dirty="0"/>
          </a:p>
          <a:p>
            <a:pPr lvl="1">
              <a:lnSpc>
                <a:spcPct val="150000"/>
              </a:lnSpc>
              <a:buFont typeface="Wingdings" panose="05000000000000000000" pitchFamily="2" charset="2"/>
              <a:buChar char="§"/>
            </a:pPr>
            <a:r>
              <a:rPr lang="nl-NL" sz="1100" dirty="0"/>
              <a:t>Slimme mobiliteit: technologische innovatie en ICT. </a:t>
            </a:r>
            <a:endParaRPr lang="en-US" sz="1100" dirty="0"/>
          </a:p>
          <a:p>
            <a:pPr lvl="1">
              <a:lnSpc>
                <a:spcPct val="150000"/>
              </a:lnSpc>
              <a:buFont typeface="Wingdings" panose="05000000000000000000" pitchFamily="2" charset="2"/>
              <a:buChar char="§"/>
            </a:pPr>
            <a:r>
              <a:rPr lang="nl-NL" sz="1100" dirty="0"/>
              <a:t>Gebieden Buiten de Ring: duurzaam verbonden. </a:t>
            </a:r>
            <a:endParaRPr lang="en-US" sz="1100" dirty="0"/>
          </a:p>
          <a:p>
            <a:pPr lvl="1"/>
            <a:endParaRPr lang="nl-NL" dirty="0"/>
          </a:p>
        </p:txBody>
      </p:sp>
      <p:sp>
        <p:nvSpPr>
          <p:cNvPr id="14" name="Rectangle 13"/>
          <p:cNvSpPr/>
          <p:nvPr/>
        </p:nvSpPr>
        <p:spPr>
          <a:xfrm>
            <a:off x="554410" y="3284929"/>
            <a:ext cx="4353169" cy="1169551"/>
          </a:xfrm>
          <a:prstGeom prst="rect">
            <a:avLst/>
          </a:prstGeom>
          <a:solidFill>
            <a:schemeClr val="tx2"/>
          </a:solidFill>
        </p:spPr>
        <p:txBody>
          <a:bodyPr wrap="square">
            <a:spAutoFit/>
          </a:bodyPr>
          <a:lstStyle/>
          <a:p>
            <a:pPr algn="ctr"/>
            <a:endParaRPr lang="nl-NL" sz="1400" dirty="0">
              <a:solidFill>
                <a:schemeClr val="bg1"/>
              </a:solidFill>
            </a:endParaRPr>
          </a:p>
          <a:p>
            <a:pPr algn="ctr"/>
            <a:r>
              <a:rPr lang="nl-NL" sz="1400" dirty="0">
                <a:solidFill>
                  <a:schemeClr val="bg1"/>
                </a:solidFill>
              </a:rPr>
              <a:t>Inzicht in de definitie van een transitie:</a:t>
            </a:r>
          </a:p>
          <a:p>
            <a:pPr algn="ctr"/>
            <a:r>
              <a:rPr lang="nl-NL" sz="1400" dirty="0">
                <a:solidFill>
                  <a:schemeClr val="bg1"/>
                </a:solidFill>
              </a:rPr>
              <a:t>“Een transitie is de overgang van oude naar nieuwe situatie die autonoom plaatsvindt.”</a:t>
            </a:r>
          </a:p>
          <a:p>
            <a:pPr algn="ctr"/>
            <a:endParaRPr lang="nl-NL" sz="1400" dirty="0">
              <a:solidFill>
                <a:schemeClr val="bg1"/>
              </a:solidFill>
            </a:endParaRPr>
          </a:p>
        </p:txBody>
      </p:sp>
      <p:sp>
        <p:nvSpPr>
          <p:cNvPr id="15" name="Rectangle 14"/>
          <p:cNvSpPr/>
          <p:nvPr/>
        </p:nvSpPr>
        <p:spPr>
          <a:xfrm>
            <a:off x="554410" y="5009726"/>
            <a:ext cx="4353169" cy="1384995"/>
          </a:xfrm>
          <a:prstGeom prst="rect">
            <a:avLst/>
          </a:prstGeom>
          <a:solidFill>
            <a:schemeClr val="tx2">
              <a:lumMod val="75000"/>
            </a:schemeClr>
          </a:solidFill>
        </p:spPr>
        <p:txBody>
          <a:bodyPr wrap="square">
            <a:spAutoFit/>
          </a:bodyPr>
          <a:lstStyle/>
          <a:p>
            <a:endParaRPr lang="nl-NL" sz="1400" dirty="0">
              <a:solidFill>
                <a:schemeClr val="bg1"/>
              </a:solidFill>
            </a:endParaRPr>
          </a:p>
          <a:p>
            <a:pPr algn="ctr"/>
            <a:r>
              <a:rPr lang="nl-NL" sz="1400" dirty="0">
                <a:solidFill>
                  <a:schemeClr val="bg1"/>
                </a:solidFill>
              </a:rPr>
              <a:t>Vervolgens heeft TNO opgehaalde transities vergeleken met algemene maatschappelijke trends uit MIRT NOWA onderzoek. En uitgewerkt samen met de Universiteit Utrecht.</a:t>
            </a:r>
          </a:p>
          <a:p>
            <a:pPr algn="ctr"/>
            <a:endParaRPr lang="nl-NL" sz="1400" dirty="0">
              <a:solidFill>
                <a:schemeClr val="bg1"/>
              </a:solidFill>
            </a:endParaRPr>
          </a:p>
        </p:txBody>
      </p:sp>
      <p:sp>
        <p:nvSpPr>
          <p:cNvPr id="17" name="TextBox 16"/>
          <p:cNvSpPr txBox="1"/>
          <p:nvPr/>
        </p:nvSpPr>
        <p:spPr>
          <a:xfrm>
            <a:off x="554408" y="4671172"/>
            <a:ext cx="3716101" cy="338554"/>
          </a:xfrm>
          <a:prstGeom prst="rect">
            <a:avLst/>
          </a:prstGeom>
          <a:noFill/>
        </p:spPr>
        <p:txBody>
          <a:bodyPr wrap="square" rtlCol="0">
            <a:spAutoFit/>
          </a:bodyPr>
          <a:lstStyle/>
          <a:p>
            <a:r>
              <a:rPr lang="nl-NL" sz="1600" dirty="0"/>
              <a:t>Vervolgstap</a:t>
            </a:r>
          </a:p>
        </p:txBody>
      </p:sp>
      <p:sp>
        <p:nvSpPr>
          <p:cNvPr id="19" name="Rectangle 18"/>
          <p:cNvSpPr/>
          <p:nvPr/>
        </p:nvSpPr>
        <p:spPr>
          <a:xfrm>
            <a:off x="554410" y="2007656"/>
            <a:ext cx="4353169" cy="1169551"/>
          </a:xfrm>
          <a:prstGeom prst="rect">
            <a:avLst/>
          </a:prstGeom>
          <a:solidFill>
            <a:schemeClr val="tx2"/>
          </a:solidFill>
        </p:spPr>
        <p:txBody>
          <a:bodyPr wrap="square">
            <a:spAutoFit/>
          </a:bodyPr>
          <a:lstStyle/>
          <a:p>
            <a:pPr algn="ctr"/>
            <a:endParaRPr lang="nl-NL" sz="1400" dirty="0">
              <a:solidFill>
                <a:schemeClr val="bg1"/>
              </a:solidFill>
            </a:endParaRPr>
          </a:p>
          <a:p>
            <a:pPr algn="ctr"/>
            <a:r>
              <a:rPr lang="nl-NL" sz="1400" dirty="0">
                <a:solidFill>
                  <a:schemeClr val="bg1"/>
                </a:solidFill>
              </a:rPr>
              <a:t>Lijst met algemene maatschappelijke transities en inzicht in ambities van gemeente Rotterdam op gebied van mobiliteit.</a:t>
            </a:r>
          </a:p>
          <a:p>
            <a:pPr algn="ctr"/>
            <a:r>
              <a:rPr lang="nl-NL" sz="1400" dirty="0">
                <a:solidFill>
                  <a:schemeClr val="bg1"/>
                </a:solidFill>
              </a:rPr>
              <a:t> </a:t>
            </a:r>
          </a:p>
        </p:txBody>
      </p:sp>
      <p:sp>
        <p:nvSpPr>
          <p:cNvPr id="20" name="TextBox 19"/>
          <p:cNvSpPr txBox="1"/>
          <p:nvPr/>
        </p:nvSpPr>
        <p:spPr>
          <a:xfrm>
            <a:off x="554410" y="1642843"/>
            <a:ext cx="3716101" cy="338554"/>
          </a:xfrm>
          <a:prstGeom prst="rect">
            <a:avLst/>
          </a:prstGeom>
          <a:noFill/>
        </p:spPr>
        <p:txBody>
          <a:bodyPr wrap="square" rtlCol="0">
            <a:spAutoFit/>
          </a:bodyPr>
          <a:lstStyle/>
          <a:p>
            <a:r>
              <a:rPr lang="nl-NL" sz="1600" dirty="0"/>
              <a:t>Wat hebben we opgehaald?</a:t>
            </a:r>
          </a:p>
        </p:txBody>
      </p:sp>
      <p:sp>
        <p:nvSpPr>
          <p:cNvPr id="21" name="Rectangle 20"/>
          <p:cNvSpPr/>
          <p:nvPr/>
        </p:nvSpPr>
        <p:spPr>
          <a:xfrm>
            <a:off x="5493828" y="1523245"/>
            <a:ext cx="3406821" cy="584775"/>
          </a:xfrm>
          <a:prstGeom prst="rect">
            <a:avLst/>
          </a:prstGeom>
        </p:spPr>
        <p:txBody>
          <a:bodyPr wrap="square">
            <a:spAutoFit/>
          </a:bodyPr>
          <a:lstStyle/>
          <a:p>
            <a:pPr marL="171450" lvl="1" indent="0" algn="r">
              <a:buNone/>
            </a:pPr>
            <a:r>
              <a:rPr lang="nl-NL" sz="1600" dirty="0"/>
              <a:t>Ambities uit stedelijk verkeersplan Rotterdam: </a:t>
            </a:r>
            <a:endParaRPr lang="en-US" sz="1600" dirty="0"/>
          </a:p>
        </p:txBody>
      </p:sp>
      <p:sp>
        <p:nvSpPr>
          <p:cNvPr id="16" name="Rectangle 15"/>
          <p:cNvSpPr/>
          <p:nvPr/>
        </p:nvSpPr>
        <p:spPr>
          <a:xfrm>
            <a:off x="100612" y="67838"/>
            <a:ext cx="907596" cy="9304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800" dirty="0"/>
              <a:t>1</a:t>
            </a:r>
          </a:p>
        </p:txBody>
      </p:sp>
    </p:spTree>
    <p:extLst>
      <p:ext uri="{BB962C8B-B14F-4D97-AF65-F5344CB8AC3E}">
        <p14:creationId xmlns:p14="http://schemas.microsoft.com/office/powerpoint/2010/main" val="313449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nl-NL" dirty="0"/>
          </a:p>
        </p:txBody>
      </p:sp>
      <p:sp>
        <p:nvSpPr>
          <p:cNvPr id="4" name="Footer Placeholder 3"/>
          <p:cNvSpPr>
            <a:spLocks noGrp="1"/>
          </p:cNvSpPr>
          <p:nvPr>
            <p:ph type="ftr" sz="quarter" idx="11"/>
          </p:nvPr>
        </p:nvSpPr>
        <p:spPr/>
        <p:txBody>
          <a:bodyPr/>
          <a:lstStyle/>
          <a:p>
            <a:fld id="{44C52ECF-E801-4DB3-98B5-B0EC0E495D9B}" type="slidenum">
              <a:rPr lang="nl-NL" smtClean="0"/>
              <a:pPr/>
              <a:t>13</a:t>
            </a:fld>
            <a:r>
              <a:rPr lang="nl-NL" dirty="0"/>
              <a:t> | Eindrapportage SGS Rotterdam</a:t>
            </a:r>
          </a:p>
        </p:txBody>
      </p:sp>
      <p:graphicFrame>
        <p:nvGraphicFramePr>
          <p:cNvPr id="8" name="Content Placeholder 4"/>
          <p:cNvGraphicFramePr>
            <a:graphicFrameLocks/>
          </p:cNvGraphicFramePr>
          <p:nvPr>
            <p:extLst>
              <p:ext uri="{D42A27DB-BD31-4B8C-83A1-F6EECF244321}">
                <p14:modId xmlns:p14="http://schemas.microsoft.com/office/powerpoint/2010/main" val="2418257603"/>
              </p:ext>
            </p:extLst>
          </p:nvPr>
        </p:nvGraphicFramePr>
        <p:xfrm>
          <a:off x="403484" y="1161401"/>
          <a:ext cx="8360118" cy="5198608"/>
        </p:xfrm>
        <a:graphic>
          <a:graphicData uri="http://schemas.openxmlformats.org/drawingml/2006/table">
            <a:tbl>
              <a:tblPr firstRow="1" bandRow="1">
                <a:tableStyleId>{EB9631B5-78F2-41C9-869B-9F39066F8104}</a:tableStyleId>
              </a:tblPr>
              <a:tblGrid>
                <a:gridCol w="1504220">
                  <a:extLst>
                    <a:ext uri="{9D8B030D-6E8A-4147-A177-3AD203B41FA5}">
                      <a16:colId xmlns:a16="http://schemas.microsoft.com/office/drawing/2014/main" val="1055115103"/>
                    </a:ext>
                  </a:extLst>
                </a:gridCol>
                <a:gridCol w="3384376">
                  <a:extLst>
                    <a:ext uri="{9D8B030D-6E8A-4147-A177-3AD203B41FA5}">
                      <a16:colId xmlns:a16="http://schemas.microsoft.com/office/drawing/2014/main" val="191307357"/>
                    </a:ext>
                  </a:extLst>
                </a:gridCol>
                <a:gridCol w="3471522">
                  <a:extLst>
                    <a:ext uri="{9D8B030D-6E8A-4147-A177-3AD203B41FA5}">
                      <a16:colId xmlns:a16="http://schemas.microsoft.com/office/drawing/2014/main" val="3713429772"/>
                    </a:ext>
                  </a:extLst>
                </a:gridCol>
              </a:tblGrid>
              <a:tr h="504688">
                <a:tc>
                  <a:txBody>
                    <a:bodyPr/>
                    <a:lstStyle/>
                    <a:p>
                      <a:pPr algn="ctr"/>
                      <a:endParaRPr lang="nl-NL" sz="1800" dirty="0">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800" dirty="0"/>
                        <a:t>Transities </a:t>
                      </a:r>
                      <a:endParaRPr lang="nl-NL" sz="1800" dirty="0">
                        <a:latin typeface="Calibri" panose="020F0502020204030204" pitchFamily="34" charset="0"/>
                        <a:cs typeface="Calibri" panose="020F0502020204030204" pitchFamily="34" charset="0"/>
                      </a:endParaRPr>
                    </a:p>
                  </a:txBody>
                  <a:tcPr anchor="ctr"/>
                </a:tc>
                <a:tc>
                  <a:txBody>
                    <a:bodyPr/>
                    <a:lstStyle/>
                    <a:p>
                      <a:pPr algn="ctr"/>
                      <a:r>
                        <a:rPr lang="nl-NL" sz="1800" dirty="0"/>
                        <a:t>Input</a:t>
                      </a:r>
                      <a:r>
                        <a:rPr lang="nl-NL" sz="1800" baseline="0" dirty="0"/>
                        <a:t> vanuit de w</a:t>
                      </a:r>
                      <a:r>
                        <a:rPr lang="nl-NL" sz="1800" dirty="0"/>
                        <a:t>orkshop</a:t>
                      </a:r>
                      <a:endParaRPr lang="nl-NL" sz="18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819733107"/>
                  </a:ext>
                </a:extLst>
              </a:tr>
              <a:tr h="426720">
                <a:tc rowSpan="2">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l-NL" sz="1100" dirty="0"/>
                        <a:t>Demografie</a:t>
                      </a:r>
                      <a:endParaRPr lang="nl-NL" sz="1100" b="1" dirty="0">
                        <a:solidFill>
                          <a:schemeClr val="bg1"/>
                        </a:solidFill>
                        <a:latin typeface="Calibri" panose="020F0502020204030204" pitchFamily="34" charset="0"/>
                        <a:cs typeface="Calibri" panose="020F0502020204030204" pitchFamily="34" charset="0"/>
                      </a:endParaRPr>
                    </a:p>
                  </a:txBody>
                  <a:tcPr anchor="ctr">
                    <a:solidFill>
                      <a:schemeClr val="bg1">
                        <a:lumMod val="85000"/>
                      </a:schemeClr>
                    </a:solidFill>
                  </a:tcPr>
                </a:tc>
                <a:tc>
                  <a:txBody>
                    <a:bodyPr/>
                    <a:lstStyle/>
                    <a:p>
                      <a:pPr lvl="0"/>
                      <a:r>
                        <a:rPr lang="nl-NL" sz="1100" dirty="0"/>
                        <a:t>Vergrijzing bevolking en toename gezonde levensjaren in Nederland.</a:t>
                      </a:r>
                      <a:endParaRPr lang="nl-NL" sz="1100" dirty="0">
                        <a:solidFill>
                          <a:schemeClr val="bg1"/>
                        </a:solidFill>
                        <a:latin typeface="Calibri" panose="020F0502020204030204" pitchFamily="34" charset="0"/>
                        <a:cs typeface="Calibri" panose="020F0502020204030204" pitchFamily="34" charset="0"/>
                      </a:endParaRPr>
                    </a:p>
                  </a:txBody>
                  <a:tcPr marL="45720" marR="45720" anchor="ctr">
                    <a:solidFill>
                      <a:schemeClr val="bg1">
                        <a:lumMod val="85000"/>
                      </a:schemeClr>
                    </a:solidFill>
                  </a:tcPr>
                </a:tc>
                <a:tc>
                  <a:txBody>
                    <a:bodyPr/>
                    <a:lstStyle/>
                    <a:p>
                      <a:r>
                        <a:rPr lang="nl-NL" sz="1100" dirty="0"/>
                        <a:t>-</a:t>
                      </a:r>
                      <a:endParaRPr lang="nl-NL" sz="1100" dirty="0">
                        <a:solidFill>
                          <a:schemeClr val="bg1"/>
                        </a:solidFill>
                        <a:latin typeface="Calibri" panose="020F0502020204030204" pitchFamily="34" charset="0"/>
                        <a:cs typeface="Calibri" panose="020F0502020204030204" pitchFamily="34" charset="0"/>
                      </a:endParaRPr>
                    </a:p>
                  </a:txBody>
                  <a:tcPr marL="45720" marR="45720" anchor="ctr">
                    <a:solidFill>
                      <a:schemeClr val="bg1">
                        <a:lumMod val="85000"/>
                      </a:schemeClr>
                    </a:solidFill>
                  </a:tcPr>
                </a:tc>
                <a:extLst>
                  <a:ext uri="{0D108BD9-81ED-4DB2-BD59-A6C34878D82A}">
                    <a16:rowId xmlns:a16="http://schemas.microsoft.com/office/drawing/2014/main" val="358682330"/>
                  </a:ext>
                </a:extLst>
              </a:tr>
              <a:tr h="594360">
                <a:tc vMerge="1">
                  <a:txBody>
                    <a:bodyPr/>
                    <a:lstStyle/>
                    <a:p>
                      <a:endParaRPr lang="nl-NL" sz="1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100" dirty="0"/>
                        <a:t>Bevolkingstoename in de steden</a:t>
                      </a:r>
                      <a:endParaRPr lang="nl-NL" sz="1100" dirty="0">
                        <a:solidFill>
                          <a:schemeClr val="bg1"/>
                        </a:solidFill>
                        <a:latin typeface="Calibri" panose="020F0502020204030204" pitchFamily="34" charset="0"/>
                        <a:cs typeface="Calibri" panose="020F0502020204030204" pitchFamily="34" charset="0"/>
                      </a:endParaRPr>
                    </a:p>
                  </a:txBody>
                  <a:tcPr marL="45720" marR="45720" anchor="ctr">
                    <a:solidFill>
                      <a:schemeClr val="bg1">
                        <a:lumMod val="85000"/>
                      </a:schemeClr>
                    </a:solidFill>
                  </a:tcPr>
                </a:tc>
                <a:tc>
                  <a:txBody>
                    <a:bodyPr/>
                    <a:lstStyle/>
                    <a:p>
                      <a:pPr lvl="0"/>
                      <a:r>
                        <a:rPr lang="nl-NL" sz="1100" dirty="0"/>
                        <a:t>Verdichting van de stad; Trek van hoogopgeleide naar Noord, minder OV naar zuid; Leefbaarheid voor gezinnen</a:t>
                      </a:r>
                      <a:endParaRPr lang="nl-NL" sz="1100" dirty="0">
                        <a:solidFill>
                          <a:schemeClr val="bg1"/>
                        </a:solidFill>
                        <a:latin typeface="Calibri" panose="020F0502020204030204" pitchFamily="34" charset="0"/>
                        <a:cs typeface="Calibri" panose="020F0502020204030204" pitchFamily="34" charset="0"/>
                      </a:endParaRPr>
                    </a:p>
                  </a:txBody>
                  <a:tcPr marL="45720" marR="45720" anchor="ctr">
                    <a:solidFill>
                      <a:schemeClr val="bg1">
                        <a:lumMod val="85000"/>
                      </a:schemeClr>
                    </a:solidFill>
                  </a:tcPr>
                </a:tc>
                <a:extLst>
                  <a:ext uri="{0D108BD9-81ED-4DB2-BD59-A6C34878D82A}">
                    <a16:rowId xmlns:a16="http://schemas.microsoft.com/office/drawing/2014/main" val="1359484403"/>
                  </a:ext>
                </a:extLst>
              </a:tr>
              <a:tr h="426720">
                <a:tc rowSpan="2">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l-NL" sz="1100" dirty="0"/>
                        <a:t>Economie</a:t>
                      </a:r>
                      <a:endParaRPr lang="nl-NL" sz="1100" b="1" dirty="0">
                        <a:solidFill>
                          <a:schemeClr val="bg1"/>
                        </a:solidFill>
                        <a:latin typeface="Calibri" panose="020F0502020204030204" pitchFamily="34" charset="0"/>
                        <a:cs typeface="Calibri" panose="020F0502020204030204" pitchFamily="34" charset="0"/>
                      </a:endParaRPr>
                    </a:p>
                  </a:txBody>
                  <a:tcPr anchor="ct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100" dirty="0"/>
                        <a:t>Opkomst deeleconomie en de omslag van “bezit” naar “gebruik”</a:t>
                      </a:r>
                      <a:endParaRPr lang="nl-NL" sz="1100" dirty="0">
                        <a:solidFill>
                          <a:schemeClr val="bg1"/>
                        </a:solidFill>
                        <a:latin typeface="Calibri" panose="020F0502020204030204" pitchFamily="34" charset="0"/>
                        <a:cs typeface="Calibri" panose="020F0502020204030204" pitchFamily="34" charset="0"/>
                      </a:endParaRPr>
                    </a:p>
                  </a:txBody>
                  <a:tcPr marL="45720" marR="45720" anchor="ct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100" dirty="0"/>
                        <a:t>Opkomst deeleconomie</a:t>
                      </a:r>
                      <a:endParaRPr lang="nl-NL" sz="1100" dirty="0">
                        <a:solidFill>
                          <a:schemeClr val="bg1"/>
                        </a:solidFill>
                        <a:latin typeface="Calibri" panose="020F0502020204030204" pitchFamily="34" charset="0"/>
                        <a:cs typeface="Calibri" panose="020F0502020204030204" pitchFamily="34" charset="0"/>
                      </a:endParaRPr>
                    </a:p>
                  </a:txBody>
                  <a:tcPr marL="45720" marR="45720" anchor="ctr">
                    <a:solidFill>
                      <a:schemeClr val="bg1">
                        <a:lumMod val="95000"/>
                      </a:schemeClr>
                    </a:solidFill>
                  </a:tcPr>
                </a:tc>
                <a:extLst>
                  <a:ext uri="{0D108BD9-81ED-4DB2-BD59-A6C34878D82A}">
                    <a16:rowId xmlns:a16="http://schemas.microsoft.com/office/drawing/2014/main" val="2075445418"/>
                  </a:ext>
                </a:extLst>
              </a:tr>
              <a:tr h="426720">
                <a:tc vMerge="1">
                  <a:txBody>
                    <a:bodyPr/>
                    <a:lstStyle/>
                    <a:p>
                      <a:endParaRPr lang="nl-NL" sz="1000" dirty="0"/>
                    </a:p>
                  </a:txBody>
                  <a:tcPr/>
                </a:tc>
                <a:tc>
                  <a:txBody>
                    <a:bodyPr/>
                    <a:lstStyle/>
                    <a:p>
                      <a:r>
                        <a:rPr lang="nl-NL" sz="1100" dirty="0"/>
                        <a:t>Het nieuwe werken, flexibeler van arbeid (anytime, anywhere) zet door</a:t>
                      </a:r>
                      <a:endParaRPr lang="nl-NL" sz="1100" dirty="0">
                        <a:solidFill>
                          <a:schemeClr val="bg1"/>
                        </a:solidFill>
                        <a:latin typeface="Calibri" panose="020F0502020204030204" pitchFamily="34" charset="0"/>
                        <a:cs typeface="Calibri" panose="020F0502020204030204" pitchFamily="34" charset="0"/>
                      </a:endParaRPr>
                    </a:p>
                  </a:txBody>
                  <a:tcPr marL="45720" marR="45720" anchor="ctr">
                    <a:solidFill>
                      <a:schemeClr val="bg1">
                        <a:lumMod val="95000"/>
                      </a:schemeClr>
                    </a:solidFill>
                  </a:tcPr>
                </a:tc>
                <a:tc>
                  <a:txBody>
                    <a:bodyPr/>
                    <a:lstStyle/>
                    <a:p>
                      <a:r>
                        <a:rPr lang="nl-NL" sz="1100" dirty="0"/>
                        <a:t>-</a:t>
                      </a:r>
                      <a:endParaRPr lang="nl-NL" sz="1100" dirty="0">
                        <a:solidFill>
                          <a:schemeClr val="bg1"/>
                        </a:solidFill>
                        <a:latin typeface="Calibri" panose="020F0502020204030204" pitchFamily="34" charset="0"/>
                        <a:cs typeface="Calibri" panose="020F0502020204030204" pitchFamily="34" charset="0"/>
                      </a:endParaRPr>
                    </a:p>
                  </a:txBody>
                  <a:tcPr marL="45720" marR="45720" anchor="ctr">
                    <a:solidFill>
                      <a:schemeClr val="bg1">
                        <a:lumMod val="95000"/>
                      </a:schemeClr>
                    </a:solidFill>
                  </a:tcPr>
                </a:tc>
                <a:extLst>
                  <a:ext uri="{0D108BD9-81ED-4DB2-BD59-A6C34878D82A}">
                    <a16:rowId xmlns:a16="http://schemas.microsoft.com/office/drawing/2014/main" val="2905586226"/>
                  </a:ext>
                </a:extLst>
              </a:tr>
              <a:tr h="426720">
                <a:tc rowSpan="2">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l-NL" sz="1100" dirty="0"/>
                        <a:t>Technologie</a:t>
                      </a:r>
                      <a:endParaRPr lang="nl-NL" sz="1100" b="1" dirty="0">
                        <a:solidFill>
                          <a:schemeClr val="bg1"/>
                        </a:solidFill>
                        <a:latin typeface="Calibri" panose="020F0502020204030204" pitchFamily="34" charset="0"/>
                        <a:cs typeface="Calibri" panose="020F0502020204030204" pitchFamily="34" charset="0"/>
                      </a:endParaRPr>
                    </a:p>
                  </a:txBody>
                  <a:tcPr anchor="ct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100" dirty="0"/>
                        <a:t>Technologische versnelling, convergentie van technologieën. </a:t>
                      </a:r>
                      <a:endParaRPr lang="nl-NL" sz="1100" dirty="0">
                        <a:solidFill>
                          <a:schemeClr val="bg1"/>
                        </a:solidFill>
                        <a:latin typeface="Calibri" panose="020F0502020204030204" pitchFamily="34" charset="0"/>
                        <a:cs typeface="Calibri" panose="020F0502020204030204" pitchFamily="34" charset="0"/>
                      </a:endParaRPr>
                    </a:p>
                  </a:txBody>
                  <a:tcPr marL="45720" marR="45720" anchor="ct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100" dirty="0"/>
                        <a:t>Voertuigtechnologie, Opkomt van autonome voertuigen, Elektrificatie van vervoer, </a:t>
                      </a:r>
                      <a:endParaRPr lang="nl-NL" sz="1100" dirty="0">
                        <a:solidFill>
                          <a:schemeClr val="bg1"/>
                        </a:solidFill>
                      </a:endParaRPr>
                    </a:p>
                  </a:txBody>
                  <a:tcPr marL="45720" marR="45720" anchor="ctr">
                    <a:solidFill>
                      <a:schemeClr val="bg1">
                        <a:lumMod val="85000"/>
                      </a:schemeClr>
                    </a:solidFill>
                  </a:tcPr>
                </a:tc>
                <a:extLst>
                  <a:ext uri="{0D108BD9-81ED-4DB2-BD59-A6C34878D82A}">
                    <a16:rowId xmlns:a16="http://schemas.microsoft.com/office/drawing/2014/main" val="3742818922"/>
                  </a:ext>
                </a:extLst>
              </a:tr>
              <a:tr h="426720">
                <a:tc vMerge="1">
                  <a:txBody>
                    <a:bodyPr/>
                    <a:lstStyle/>
                    <a:p>
                      <a:endParaRPr lang="nl-NL" sz="10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100" dirty="0"/>
                        <a:t>Voortgaande informatisering en digitalisering van samenleving.</a:t>
                      </a:r>
                      <a:endParaRPr lang="nl-NL" sz="1100" dirty="0">
                        <a:solidFill>
                          <a:schemeClr val="bg1"/>
                        </a:solidFill>
                        <a:latin typeface="Calibri" panose="020F0502020204030204" pitchFamily="34" charset="0"/>
                        <a:cs typeface="Calibri" panose="020F0502020204030204" pitchFamily="34" charset="0"/>
                      </a:endParaRPr>
                    </a:p>
                  </a:txBody>
                  <a:tcPr marL="45720" marR="45720" anchor="ct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100" dirty="0"/>
                        <a:t>Digitalisering;</a:t>
                      </a:r>
                      <a:r>
                        <a:rPr lang="nl-NL" sz="1100" baseline="0" dirty="0"/>
                        <a:t> </a:t>
                      </a:r>
                      <a:r>
                        <a:rPr lang="nl-NL" sz="1100" dirty="0"/>
                        <a:t>MAAS</a:t>
                      </a:r>
                      <a:endParaRPr lang="nl-NL" sz="1100" dirty="0">
                        <a:solidFill>
                          <a:schemeClr val="bg1"/>
                        </a:solidFill>
                        <a:latin typeface="Calibri" panose="020F0502020204030204" pitchFamily="34" charset="0"/>
                        <a:cs typeface="Calibri" panose="020F0502020204030204" pitchFamily="34" charset="0"/>
                      </a:endParaRPr>
                    </a:p>
                  </a:txBody>
                  <a:tcPr marL="45720" marR="45720" anchor="ctr">
                    <a:solidFill>
                      <a:schemeClr val="bg1">
                        <a:lumMod val="85000"/>
                      </a:schemeClr>
                    </a:solidFill>
                  </a:tcPr>
                </a:tc>
                <a:extLst>
                  <a:ext uri="{0D108BD9-81ED-4DB2-BD59-A6C34878D82A}">
                    <a16:rowId xmlns:a16="http://schemas.microsoft.com/office/drawing/2014/main" val="498140451"/>
                  </a:ext>
                </a:extLst>
              </a:tr>
              <a:tr h="426720">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l-NL" sz="1100" dirty="0"/>
                        <a:t>Klimaatsverandering</a:t>
                      </a:r>
                      <a:endParaRPr lang="nl-NL" sz="1100" b="1" dirty="0">
                        <a:solidFill>
                          <a:schemeClr val="bg1"/>
                        </a:solidFill>
                        <a:latin typeface="Calibri" panose="020F0502020204030204" pitchFamily="34" charset="0"/>
                        <a:cs typeface="Calibri" panose="020F0502020204030204" pitchFamily="34" charset="0"/>
                      </a:endParaRPr>
                    </a:p>
                  </a:txBody>
                  <a:tcPr anchor="ctr">
                    <a:solidFill>
                      <a:schemeClr val="bg1">
                        <a:lumMod val="95000"/>
                      </a:schemeClr>
                    </a:solidFill>
                  </a:tcPr>
                </a:tc>
                <a:tc>
                  <a:txBody>
                    <a:bodyPr/>
                    <a:lstStyle/>
                    <a:p>
                      <a:r>
                        <a:rPr lang="nl-NL" sz="1100" dirty="0"/>
                        <a:t>Gevolgen en schade door klimaatverandering worden zichtbaarder en nemen toe</a:t>
                      </a:r>
                      <a:endParaRPr lang="nl-NL" sz="1100" dirty="0">
                        <a:solidFill>
                          <a:schemeClr val="bg1"/>
                        </a:solidFill>
                        <a:latin typeface="Calibri" panose="020F0502020204030204" pitchFamily="34" charset="0"/>
                        <a:cs typeface="Calibri" panose="020F0502020204030204" pitchFamily="34" charset="0"/>
                      </a:endParaRPr>
                    </a:p>
                  </a:txBody>
                  <a:tcPr marL="45720" marR="45720" anchor="ctr">
                    <a:solidFill>
                      <a:schemeClr val="bg1">
                        <a:lumMod val="95000"/>
                      </a:schemeClr>
                    </a:solidFill>
                  </a:tcPr>
                </a:tc>
                <a:tc>
                  <a:txBody>
                    <a:bodyPr/>
                    <a:lstStyle/>
                    <a:p>
                      <a:r>
                        <a:rPr lang="nl-NL" sz="1100" dirty="0"/>
                        <a:t>Klimaat adaptatie</a:t>
                      </a:r>
                      <a:endParaRPr lang="nl-NL" sz="1100" dirty="0">
                        <a:solidFill>
                          <a:schemeClr val="bg1"/>
                        </a:solidFill>
                        <a:latin typeface="Calibri" panose="020F0502020204030204" pitchFamily="34" charset="0"/>
                        <a:cs typeface="Calibri" panose="020F0502020204030204" pitchFamily="34" charset="0"/>
                      </a:endParaRPr>
                    </a:p>
                  </a:txBody>
                  <a:tcPr marL="45720" marR="45720" anchor="ctr">
                    <a:solidFill>
                      <a:schemeClr val="bg1">
                        <a:lumMod val="95000"/>
                      </a:schemeClr>
                    </a:solidFill>
                  </a:tcPr>
                </a:tc>
                <a:extLst>
                  <a:ext uri="{0D108BD9-81ED-4DB2-BD59-A6C34878D82A}">
                    <a16:rowId xmlns:a16="http://schemas.microsoft.com/office/drawing/2014/main" val="1205514306"/>
                  </a:ext>
                </a:extLst>
              </a:tr>
              <a:tr h="259080">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l-NL" sz="1100" dirty="0"/>
                        <a:t>Energie</a:t>
                      </a:r>
                      <a:endParaRPr lang="nl-NL" sz="1100" b="1" dirty="0">
                        <a:solidFill>
                          <a:schemeClr val="bg1"/>
                        </a:solidFill>
                        <a:latin typeface="Calibri" panose="020F0502020204030204" pitchFamily="34" charset="0"/>
                        <a:cs typeface="Calibri" panose="020F0502020204030204" pitchFamily="34" charset="0"/>
                      </a:endParaRPr>
                    </a:p>
                  </a:txBody>
                  <a:tcPr anchor="ct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100" dirty="0"/>
                        <a:t>Goedkopere en schonere energie</a:t>
                      </a:r>
                      <a:endParaRPr lang="nl-NL" sz="1100" dirty="0">
                        <a:solidFill>
                          <a:schemeClr val="bg1"/>
                        </a:solidFill>
                        <a:latin typeface="Calibri" panose="020F0502020204030204" pitchFamily="34" charset="0"/>
                        <a:cs typeface="Calibri" panose="020F0502020204030204" pitchFamily="34" charset="0"/>
                      </a:endParaRPr>
                    </a:p>
                  </a:txBody>
                  <a:tcPr marL="45720" marR="45720" anchor="ctr">
                    <a:solidFill>
                      <a:schemeClr val="bg1">
                        <a:lumMod val="85000"/>
                      </a:schemeClr>
                    </a:solidFill>
                  </a:tcPr>
                </a:tc>
                <a:tc>
                  <a:txBody>
                    <a:bodyPr/>
                    <a:lstStyle/>
                    <a:p>
                      <a:r>
                        <a:rPr lang="nl-NL" sz="1100" dirty="0"/>
                        <a:t>Energietransitie: elektrificatie &amp; waterstof als brandstof</a:t>
                      </a:r>
                      <a:endParaRPr lang="nl-NL" sz="1100" dirty="0">
                        <a:solidFill>
                          <a:schemeClr val="bg1"/>
                        </a:solidFill>
                        <a:latin typeface="Calibri" panose="020F0502020204030204" pitchFamily="34" charset="0"/>
                        <a:cs typeface="Calibri" panose="020F0502020204030204" pitchFamily="34" charset="0"/>
                      </a:endParaRPr>
                    </a:p>
                  </a:txBody>
                  <a:tcPr marL="45720" marR="45720" anchor="ctr">
                    <a:solidFill>
                      <a:schemeClr val="bg1">
                        <a:lumMod val="85000"/>
                      </a:schemeClr>
                    </a:solidFill>
                  </a:tcPr>
                </a:tc>
                <a:extLst>
                  <a:ext uri="{0D108BD9-81ED-4DB2-BD59-A6C34878D82A}">
                    <a16:rowId xmlns:a16="http://schemas.microsoft.com/office/drawing/2014/main" val="768710490"/>
                  </a:ext>
                </a:extLst>
              </a:tr>
              <a:tr h="426720">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l-NL" sz="1100" dirty="0"/>
                        <a:t>Politiek</a:t>
                      </a:r>
                      <a:endParaRPr lang="nl-NL" sz="1100" b="1" dirty="0">
                        <a:solidFill>
                          <a:schemeClr val="bg1"/>
                        </a:solidFill>
                        <a:latin typeface="Calibri" panose="020F0502020204030204" pitchFamily="34" charset="0"/>
                        <a:cs typeface="Calibri" panose="020F0502020204030204" pitchFamily="34" charset="0"/>
                      </a:endParaRPr>
                    </a:p>
                  </a:txBody>
                  <a:tcPr anchor="ctr">
                    <a:solidFill>
                      <a:schemeClr val="bg1">
                        <a:lumMod val="95000"/>
                      </a:schemeClr>
                    </a:solidFill>
                  </a:tcPr>
                </a:tc>
                <a:tc>
                  <a:txBody>
                    <a:bodyPr/>
                    <a:lstStyle/>
                    <a:p>
                      <a:r>
                        <a:rPr lang="nl-NL" sz="1100" dirty="0"/>
                        <a:t>Relatie overheid – samenleving verandert: primaat komt bij maatschappelijk initiatief</a:t>
                      </a:r>
                      <a:endParaRPr lang="nl-NL" sz="1100" dirty="0">
                        <a:solidFill>
                          <a:schemeClr val="bg1"/>
                        </a:solidFill>
                        <a:latin typeface="Calibri" panose="020F0502020204030204" pitchFamily="34" charset="0"/>
                        <a:cs typeface="Calibri" panose="020F0502020204030204" pitchFamily="34" charset="0"/>
                      </a:endParaRPr>
                    </a:p>
                  </a:txBody>
                  <a:tcPr marL="45720" marR="45720" anchor="ctr">
                    <a:solidFill>
                      <a:schemeClr val="bg1">
                        <a:lumMod val="95000"/>
                      </a:schemeClr>
                    </a:solidFill>
                  </a:tcPr>
                </a:tc>
                <a:tc>
                  <a:txBody>
                    <a:bodyPr/>
                    <a:lstStyle/>
                    <a:p>
                      <a:endParaRPr lang="nl-NL" sz="1100" dirty="0">
                        <a:solidFill>
                          <a:schemeClr val="bg1"/>
                        </a:solidFill>
                        <a:latin typeface="Calibri" panose="020F0502020204030204" pitchFamily="34" charset="0"/>
                        <a:cs typeface="Calibri" panose="020F0502020204030204" pitchFamily="34" charset="0"/>
                      </a:endParaRPr>
                    </a:p>
                  </a:txBody>
                  <a:tcPr marL="45720" marR="45720" anchor="ctr">
                    <a:solidFill>
                      <a:schemeClr val="bg1">
                        <a:lumMod val="95000"/>
                      </a:schemeClr>
                    </a:solidFill>
                  </a:tcPr>
                </a:tc>
                <a:extLst>
                  <a:ext uri="{0D108BD9-81ED-4DB2-BD59-A6C34878D82A}">
                    <a16:rowId xmlns:a16="http://schemas.microsoft.com/office/drawing/2014/main" val="2164160017"/>
                  </a:ext>
                </a:extLst>
              </a:tr>
              <a:tr h="426720">
                <a:tc rowSpan="2">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l-NL" sz="1100" dirty="0"/>
                        <a:t>Sociaal</a:t>
                      </a:r>
                      <a:endParaRPr lang="nl-NL" sz="1100" b="1" dirty="0">
                        <a:solidFill>
                          <a:schemeClr val="bg1"/>
                        </a:solidFill>
                        <a:latin typeface="Calibri" panose="020F0502020204030204" pitchFamily="34" charset="0"/>
                        <a:cs typeface="Calibri" panose="020F0502020204030204" pitchFamily="34" charset="0"/>
                      </a:endParaRPr>
                    </a:p>
                  </a:txBody>
                  <a:tcPr anchor="ct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100" dirty="0"/>
                        <a:t>Bewustwording consumenten en bedrijven neemt toe.</a:t>
                      </a:r>
                      <a:endParaRPr lang="nl-NL" sz="1100" dirty="0">
                        <a:solidFill>
                          <a:schemeClr val="bg1"/>
                        </a:solidFill>
                      </a:endParaRPr>
                    </a:p>
                  </a:txBody>
                  <a:tcPr marL="45720" marR="45720" anchor="ctr">
                    <a:solidFill>
                      <a:schemeClr val="bg1">
                        <a:lumMod val="85000"/>
                      </a:schemeClr>
                    </a:solidFill>
                  </a:tcPr>
                </a:tc>
                <a:tc>
                  <a:txBody>
                    <a:bodyPr/>
                    <a:lstStyle/>
                    <a:p>
                      <a:pPr lvl="0"/>
                      <a:r>
                        <a:rPr lang="nl-NL" sz="1100" dirty="0"/>
                        <a:t>Hogere eisen aan de omgeving vanuit gezondheid van de inwoners;</a:t>
                      </a:r>
                      <a:r>
                        <a:rPr lang="nl-NL" sz="1100" baseline="0" dirty="0"/>
                        <a:t> </a:t>
                      </a:r>
                      <a:r>
                        <a:rPr lang="nl-NL" sz="1100" dirty="0"/>
                        <a:t>Meer fiets en voetgangers.</a:t>
                      </a:r>
                      <a:endParaRPr lang="nl-NL" sz="1100" dirty="0">
                        <a:solidFill>
                          <a:schemeClr val="bg1"/>
                        </a:solidFill>
                        <a:latin typeface="Calibri" panose="020F0502020204030204" pitchFamily="34" charset="0"/>
                        <a:cs typeface="Calibri" panose="020F0502020204030204" pitchFamily="34" charset="0"/>
                      </a:endParaRPr>
                    </a:p>
                  </a:txBody>
                  <a:tcPr marL="45720" marR="45720" anchor="ctr">
                    <a:solidFill>
                      <a:schemeClr val="bg1">
                        <a:lumMod val="85000"/>
                      </a:schemeClr>
                    </a:solidFill>
                  </a:tcPr>
                </a:tc>
                <a:extLst>
                  <a:ext uri="{0D108BD9-81ED-4DB2-BD59-A6C34878D82A}">
                    <a16:rowId xmlns:a16="http://schemas.microsoft.com/office/drawing/2014/main" val="981676218"/>
                  </a:ext>
                </a:extLst>
              </a:tr>
              <a:tr h="426720">
                <a:tc vMerge="1">
                  <a:txBody>
                    <a:bodyPr/>
                    <a:lstStyle/>
                    <a:p>
                      <a:endParaRPr lang="nl-NL" sz="1000" dirty="0"/>
                    </a:p>
                  </a:txBody>
                  <a:tcPr/>
                </a:tc>
                <a:tc>
                  <a:txBody>
                    <a:bodyPr/>
                    <a:lstStyle/>
                    <a:p>
                      <a:r>
                        <a:rPr lang="nl-NL" sz="1100" dirty="0"/>
                        <a:t>Voortgaande individualisering en emancipatie</a:t>
                      </a:r>
                      <a:endParaRPr lang="nl-NL" sz="1100" dirty="0">
                        <a:solidFill>
                          <a:schemeClr val="bg1"/>
                        </a:solidFill>
                        <a:latin typeface="Calibri" panose="020F0502020204030204" pitchFamily="34" charset="0"/>
                        <a:cs typeface="Calibri" panose="020F0502020204030204" pitchFamily="34" charset="0"/>
                      </a:endParaRPr>
                    </a:p>
                  </a:txBody>
                  <a:tcPr marL="45720" marR="45720" anchor="ctr">
                    <a:solidFill>
                      <a:schemeClr val="bg1">
                        <a:lumMod val="8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100" dirty="0"/>
                        <a:t>Sociale weerbaarheid (iedereen moet kunnen meedoen)</a:t>
                      </a:r>
                      <a:endParaRPr lang="nl-NL" sz="1100" dirty="0">
                        <a:solidFill>
                          <a:schemeClr val="bg1"/>
                        </a:solidFill>
                        <a:latin typeface="Calibri" panose="020F0502020204030204" pitchFamily="34" charset="0"/>
                        <a:cs typeface="Calibri" panose="020F0502020204030204" pitchFamily="34" charset="0"/>
                      </a:endParaRPr>
                    </a:p>
                  </a:txBody>
                  <a:tcPr marL="45720" marR="45720" anchor="ctr">
                    <a:solidFill>
                      <a:schemeClr val="bg1">
                        <a:lumMod val="85000"/>
                      </a:schemeClr>
                    </a:solidFill>
                  </a:tcPr>
                </a:tc>
                <a:extLst>
                  <a:ext uri="{0D108BD9-81ED-4DB2-BD59-A6C34878D82A}">
                    <a16:rowId xmlns:a16="http://schemas.microsoft.com/office/drawing/2014/main" val="3325478785"/>
                  </a:ext>
                </a:extLst>
              </a:tr>
            </a:tbl>
          </a:graphicData>
        </a:graphic>
      </p:graphicFrame>
      <p:sp>
        <p:nvSpPr>
          <p:cNvPr id="7" name="Rectangle 6"/>
          <p:cNvSpPr/>
          <p:nvPr/>
        </p:nvSpPr>
        <p:spPr>
          <a:xfrm>
            <a:off x="100612" y="67838"/>
            <a:ext cx="907596" cy="9304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800" dirty="0"/>
              <a:t>1</a:t>
            </a:r>
          </a:p>
        </p:txBody>
      </p:sp>
    </p:spTree>
    <p:extLst>
      <p:ext uri="{BB962C8B-B14F-4D97-AF65-F5344CB8AC3E}">
        <p14:creationId xmlns:p14="http://schemas.microsoft.com/office/powerpoint/2010/main" val="1338751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Impact van transities</a:t>
            </a:r>
          </a:p>
        </p:txBody>
      </p:sp>
      <p:sp>
        <p:nvSpPr>
          <p:cNvPr id="3" name="Content Placeholder 2"/>
          <p:cNvSpPr>
            <a:spLocks noGrp="1"/>
          </p:cNvSpPr>
          <p:nvPr>
            <p:ph idx="1"/>
          </p:nvPr>
        </p:nvSpPr>
        <p:spPr>
          <a:xfrm>
            <a:off x="554410" y="1768250"/>
            <a:ext cx="8054114" cy="4182150"/>
          </a:xfrm>
        </p:spPr>
        <p:txBody>
          <a:bodyPr/>
          <a:lstStyle/>
          <a:p>
            <a:pPr>
              <a:lnSpc>
                <a:spcPct val="100000"/>
              </a:lnSpc>
            </a:pPr>
            <a:r>
              <a:rPr lang="nl-NL" sz="1400" dirty="0"/>
              <a:t>Aan de hand van workshop en overzicht van transities is de volgende schematische weergave gemaakt van de wijze waarop een stad om kan gaan met transities:</a:t>
            </a:r>
          </a:p>
        </p:txBody>
      </p:sp>
      <p:sp>
        <p:nvSpPr>
          <p:cNvPr id="4" name="Footer Placeholder 3"/>
          <p:cNvSpPr>
            <a:spLocks noGrp="1"/>
          </p:cNvSpPr>
          <p:nvPr>
            <p:ph type="ftr" sz="quarter" idx="11"/>
          </p:nvPr>
        </p:nvSpPr>
        <p:spPr/>
        <p:txBody>
          <a:bodyPr/>
          <a:lstStyle/>
          <a:p>
            <a:fld id="{44C52ECF-E801-4DB3-98B5-B0EC0E495D9B}" type="slidenum">
              <a:rPr lang="nl-NL" smtClean="0"/>
              <a:pPr/>
              <a:t>14</a:t>
            </a:fld>
            <a:r>
              <a:rPr lang="nl-NL" dirty="0"/>
              <a:t> | Eindrapportage SGS Rotterdam</a:t>
            </a:r>
          </a:p>
        </p:txBody>
      </p:sp>
      <p:grpSp>
        <p:nvGrpSpPr>
          <p:cNvPr id="6" name="Group 5"/>
          <p:cNvGrpSpPr/>
          <p:nvPr/>
        </p:nvGrpSpPr>
        <p:grpSpPr>
          <a:xfrm>
            <a:off x="1070844" y="2639200"/>
            <a:ext cx="6768752" cy="3288342"/>
            <a:chOff x="400276" y="1411082"/>
            <a:chExt cx="8479995" cy="3298723"/>
          </a:xfrm>
        </p:grpSpPr>
        <p:sp>
          <p:nvSpPr>
            <p:cNvPr id="7" name="Rectangle 6"/>
            <p:cNvSpPr/>
            <p:nvPr/>
          </p:nvSpPr>
          <p:spPr>
            <a:xfrm>
              <a:off x="400276" y="1411082"/>
              <a:ext cx="1407381" cy="564543"/>
            </a:xfrm>
            <a:prstGeom prst="rect">
              <a:avLst/>
            </a:prstGeom>
            <a:solidFill>
              <a:schemeClr val="tx2">
                <a:lumMod val="75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a:t>Transitie</a:t>
              </a:r>
            </a:p>
          </p:txBody>
        </p:sp>
        <p:sp>
          <p:nvSpPr>
            <p:cNvPr id="8" name="Rectangle 7"/>
            <p:cNvSpPr/>
            <p:nvPr/>
          </p:nvSpPr>
          <p:spPr>
            <a:xfrm>
              <a:off x="400276" y="2479339"/>
              <a:ext cx="1407381" cy="564543"/>
            </a:xfrm>
            <a:prstGeom prst="rect">
              <a:avLst/>
            </a:prstGeom>
            <a:solidFill>
              <a:schemeClr val="tx2">
                <a:lumMod val="75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a:t>Actief faciliteren?</a:t>
              </a:r>
            </a:p>
          </p:txBody>
        </p:sp>
        <p:cxnSp>
          <p:nvCxnSpPr>
            <p:cNvPr id="9" name="Straight Arrow Connector 8"/>
            <p:cNvCxnSpPr/>
            <p:nvPr/>
          </p:nvCxnSpPr>
          <p:spPr>
            <a:xfrm>
              <a:off x="1120217" y="2095050"/>
              <a:ext cx="0" cy="285559"/>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0" name="Straight Arrow Connector 9"/>
            <p:cNvCxnSpPr>
              <a:stCxn id="8" idx="3"/>
              <a:endCxn id="12" idx="1"/>
            </p:cNvCxnSpPr>
            <p:nvPr/>
          </p:nvCxnSpPr>
          <p:spPr>
            <a:xfrm>
              <a:off x="1807657" y="2761611"/>
              <a:ext cx="892270" cy="5541"/>
            </a:xfrm>
            <a:prstGeom prst="straightConnector1">
              <a:avLst/>
            </a:prstGeom>
            <a:ln w="12700">
              <a:tailEnd type="triangle"/>
            </a:ln>
          </p:spPr>
          <p:style>
            <a:lnRef idx="2">
              <a:schemeClr val="dk1"/>
            </a:lnRef>
            <a:fillRef idx="0">
              <a:schemeClr val="dk1"/>
            </a:fillRef>
            <a:effectRef idx="1">
              <a:schemeClr val="dk1"/>
            </a:effectRef>
            <a:fontRef idx="minor">
              <a:schemeClr val="tx1"/>
            </a:fontRef>
          </p:style>
        </p:cxnSp>
        <p:cxnSp>
          <p:nvCxnSpPr>
            <p:cNvPr id="11" name="Connector: Elbow 10"/>
            <p:cNvCxnSpPr>
              <a:stCxn id="8" idx="2"/>
              <a:endCxn id="14" idx="1"/>
            </p:cNvCxnSpPr>
            <p:nvPr/>
          </p:nvCxnSpPr>
          <p:spPr>
            <a:xfrm rot="16200000" flipH="1">
              <a:off x="2412051" y="1735797"/>
              <a:ext cx="1211858" cy="3828027"/>
            </a:xfrm>
            <a:prstGeom prst="bentConnector2">
              <a:avLst/>
            </a:prstGeom>
            <a:ln w="12700">
              <a:tailEnd type="triangle"/>
            </a:ln>
          </p:spPr>
          <p:style>
            <a:lnRef idx="2">
              <a:schemeClr val="dk1"/>
            </a:lnRef>
            <a:fillRef idx="0">
              <a:schemeClr val="dk1"/>
            </a:fillRef>
            <a:effectRef idx="1">
              <a:schemeClr val="dk1"/>
            </a:effectRef>
            <a:fontRef idx="minor">
              <a:schemeClr val="tx1"/>
            </a:fontRef>
          </p:style>
        </p:cxnSp>
        <p:sp>
          <p:nvSpPr>
            <p:cNvPr id="12" name="Rectangle 11"/>
            <p:cNvSpPr/>
            <p:nvPr/>
          </p:nvSpPr>
          <p:spPr>
            <a:xfrm>
              <a:off x="2699927" y="2484880"/>
              <a:ext cx="1407381" cy="564543"/>
            </a:xfrm>
            <a:prstGeom prst="rect">
              <a:avLst/>
            </a:prstGeom>
            <a:solidFill>
              <a:schemeClr val="tx2">
                <a:lumMod val="75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a:t>Interventies</a:t>
              </a:r>
            </a:p>
            <a:p>
              <a:pPr algn="ctr"/>
              <a:r>
                <a:rPr lang="nl-NL" sz="1400" dirty="0"/>
                <a:t>mogelijk?</a:t>
              </a:r>
            </a:p>
          </p:txBody>
        </p:sp>
        <p:sp>
          <p:nvSpPr>
            <p:cNvPr id="13" name="TextBox 12"/>
            <p:cNvSpPr txBox="1"/>
            <p:nvPr/>
          </p:nvSpPr>
          <p:spPr>
            <a:xfrm>
              <a:off x="2051034" y="2416603"/>
              <a:ext cx="648891" cy="308749"/>
            </a:xfrm>
            <a:prstGeom prst="rect">
              <a:avLst/>
            </a:prstGeom>
            <a:noFill/>
          </p:spPr>
          <p:txBody>
            <a:bodyPr wrap="square" rtlCol="0">
              <a:spAutoFit/>
            </a:bodyPr>
            <a:lstStyle/>
            <a:p>
              <a:r>
                <a:rPr lang="nl-NL" sz="1400" dirty="0"/>
                <a:t>ja</a:t>
              </a:r>
            </a:p>
          </p:txBody>
        </p:sp>
        <p:sp>
          <p:nvSpPr>
            <p:cNvPr id="14" name="Rectangle 13"/>
            <p:cNvSpPr/>
            <p:nvPr/>
          </p:nvSpPr>
          <p:spPr>
            <a:xfrm>
              <a:off x="4931994" y="3973468"/>
              <a:ext cx="1407381" cy="564543"/>
            </a:xfrm>
            <a:prstGeom prst="rect">
              <a:avLst/>
            </a:prstGeom>
            <a:solidFill>
              <a:schemeClr val="tx2">
                <a:lumMod val="75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a:t>Effect van transitie</a:t>
              </a:r>
            </a:p>
          </p:txBody>
        </p:sp>
        <p:sp>
          <p:nvSpPr>
            <p:cNvPr id="15" name="Rectangle 14"/>
            <p:cNvSpPr/>
            <p:nvPr/>
          </p:nvSpPr>
          <p:spPr>
            <a:xfrm>
              <a:off x="4931993" y="3124960"/>
              <a:ext cx="1407381" cy="564543"/>
            </a:xfrm>
            <a:prstGeom prst="rect">
              <a:avLst/>
            </a:prstGeom>
            <a:solidFill>
              <a:schemeClr val="tx2">
                <a:lumMod val="75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a:t>Effect van interventies</a:t>
              </a:r>
            </a:p>
          </p:txBody>
        </p:sp>
        <p:cxnSp>
          <p:nvCxnSpPr>
            <p:cNvPr id="16" name="Connector: Elbow 15"/>
            <p:cNvCxnSpPr>
              <a:stCxn id="12" idx="2"/>
            </p:cNvCxnSpPr>
            <p:nvPr/>
          </p:nvCxnSpPr>
          <p:spPr>
            <a:xfrm rot="16200000" flipH="1">
              <a:off x="2800459" y="3652581"/>
              <a:ext cx="1206318" cy="1"/>
            </a:xfrm>
            <a:prstGeom prst="bentConnector3">
              <a:avLst>
                <a:gd name="adj1" fmla="val 50000"/>
              </a:avLst>
            </a:prstGeom>
            <a:ln w="12700">
              <a:tailEnd type="triangle"/>
            </a:ln>
          </p:spPr>
          <p:style>
            <a:lnRef idx="2">
              <a:schemeClr val="dk1"/>
            </a:lnRef>
            <a:fillRef idx="0">
              <a:schemeClr val="dk1"/>
            </a:fillRef>
            <a:effectRef idx="1">
              <a:schemeClr val="dk1"/>
            </a:effectRef>
            <a:fontRef idx="minor">
              <a:schemeClr val="tx1"/>
            </a:fontRef>
          </p:style>
        </p:cxnSp>
        <p:sp>
          <p:nvSpPr>
            <p:cNvPr id="17" name="TextBox 16"/>
            <p:cNvSpPr txBox="1"/>
            <p:nvPr/>
          </p:nvSpPr>
          <p:spPr>
            <a:xfrm>
              <a:off x="1103967" y="3158489"/>
              <a:ext cx="724893" cy="308749"/>
            </a:xfrm>
            <a:prstGeom prst="rect">
              <a:avLst/>
            </a:prstGeom>
            <a:noFill/>
          </p:spPr>
          <p:txBody>
            <a:bodyPr wrap="square" rtlCol="0">
              <a:spAutoFit/>
            </a:bodyPr>
            <a:lstStyle/>
            <a:p>
              <a:r>
                <a:rPr lang="nl-NL" sz="1400" dirty="0"/>
                <a:t>nee</a:t>
              </a:r>
            </a:p>
          </p:txBody>
        </p:sp>
        <p:cxnSp>
          <p:nvCxnSpPr>
            <p:cNvPr id="18" name="Connector: Elbow 17"/>
            <p:cNvCxnSpPr>
              <a:stCxn id="12" idx="3"/>
              <a:endCxn id="15" idx="0"/>
            </p:cNvCxnSpPr>
            <p:nvPr/>
          </p:nvCxnSpPr>
          <p:spPr>
            <a:xfrm>
              <a:off x="4107308" y="2767152"/>
              <a:ext cx="1528376" cy="357808"/>
            </a:xfrm>
            <a:prstGeom prst="bentConnector2">
              <a:avLst/>
            </a:prstGeom>
            <a:ln w="12700">
              <a:tailEnd type="triangle"/>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4045203" y="2409344"/>
              <a:ext cx="724893" cy="308749"/>
            </a:xfrm>
            <a:prstGeom prst="rect">
              <a:avLst/>
            </a:prstGeom>
            <a:noFill/>
          </p:spPr>
          <p:txBody>
            <a:bodyPr wrap="square" rtlCol="0">
              <a:spAutoFit/>
            </a:bodyPr>
            <a:lstStyle/>
            <a:p>
              <a:pPr algn="ctr"/>
              <a:r>
                <a:rPr lang="nl-NL" sz="1400" dirty="0"/>
                <a:t>ja</a:t>
              </a:r>
            </a:p>
          </p:txBody>
        </p:sp>
        <p:cxnSp>
          <p:nvCxnSpPr>
            <p:cNvPr id="20" name="Connector: Elbow 19"/>
            <p:cNvCxnSpPr>
              <a:stCxn id="14" idx="2"/>
              <a:endCxn id="8" idx="1"/>
            </p:cNvCxnSpPr>
            <p:nvPr/>
          </p:nvCxnSpPr>
          <p:spPr>
            <a:xfrm rot="5400000" flipH="1">
              <a:off x="2129781" y="1032107"/>
              <a:ext cx="1776400" cy="5235409"/>
            </a:xfrm>
            <a:prstGeom prst="bentConnector4">
              <a:avLst>
                <a:gd name="adj1" fmla="val -12869"/>
                <a:gd name="adj2" fmla="val 104366"/>
              </a:avLst>
            </a:prstGeom>
            <a:ln w="12700">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3288851" y="3141485"/>
              <a:ext cx="724893" cy="308749"/>
            </a:xfrm>
            <a:prstGeom prst="rect">
              <a:avLst/>
            </a:prstGeom>
            <a:noFill/>
          </p:spPr>
          <p:txBody>
            <a:bodyPr wrap="square" rtlCol="0">
              <a:spAutoFit/>
            </a:bodyPr>
            <a:lstStyle/>
            <a:p>
              <a:pPr algn="ctr"/>
              <a:r>
                <a:rPr lang="nl-NL" sz="1400" dirty="0"/>
                <a:t>nee</a:t>
              </a:r>
            </a:p>
          </p:txBody>
        </p:sp>
        <p:cxnSp>
          <p:nvCxnSpPr>
            <p:cNvPr id="22" name="Connector: Elbow 21"/>
            <p:cNvCxnSpPr>
              <a:stCxn id="15" idx="3"/>
              <a:endCxn id="23" idx="1"/>
            </p:cNvCxnSpPr>
            <p:nvPr/>
          </p:nvCxnSpPr>
          <p:spPr>
            <a:xfrm>
              <a:off x="6339374" y="3407232"/>
              <a:ext cx="897753" cy="840889"/>
            </a:xfrm>
            <a:prstGeom prst="bentConnector3">
              <a:avLst>
                <a:gd name="adj1" fmla="val 50000"/>
              </a:avLst>
            </a:prstGeom>
            <a:ln>
              <a:tailEnd type="triangle"/>
            </a:ln>
          </p:spPr>
          <p:style>
            <a:lnRef idx="2">
              <a:schemeClr val="accent4"/>
            </a:lnRef>
            <a:fillRef idx="0">
              <a:schemeClr val="accent4"/>
            </a:fillRef>
            <a:effectRef idx="1">
              <a:schemeClr val="accent4"/>
            </a:effectRef>
            <a:fontRef idx="minor">
              <a:schemeClr val="tx1"/>
            </a:fontRef>
          </p:style>
        </p:cxnSp>
        <p:sp>
          <p:nvSpPr>
            <p:cNvPr id="23" name="Rectangle 22"/>
            <p:cNvSpPr/>
            <p:nvPr/>
          </p:nvSpPr>
          <p:spPr>
            <a:xfrm>
              <a:off x="7237127" y="3822726"/>
              <a:ext cx="1407381" cy="850789"/>
            </a:xfrm>
            <a:prstGeom prst="rect">
              <a:avLst/>
            </a:prstGeom>
            <a:solidFill>
              <a:schemeClr val="tx2">
                <a:lumMod val="75000"/>
              </a:schemeClr>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400" dirty="0"/>
                <a:t>Besluit-vorming</a:t>
              </a:r>
            </a:p>
          </p:txBody>
        </p:sp>
        <p:cxnSp>
          <p:nvCxnSpPr>
            <p:cNvPr id="24" name="Connector: Elbow 23"/>
            <p:cNvCxnSpPr>
              <a:stCxn id="14" idx="3"/>
              <a:endCxn id="23" idx="1"/>
            </p:cNvCxnSpPr>
            <p:nvPr/>
          </p:nvCxnSpPr>
          <p:spPr>
            <a:xfrm flipV="1">
              <a:off x="6339375" y="4248121"/>
              <a:ext cx="897752" cy="7619"/>
            </a:xfrm>
            <a:prstGeom prst="bentConnector3">
              <a:avLst>
                <a:gd name="adj1" fmla="val 50000"/>
              </a:avLst>
            </a:prstGeom>
            <a:ln>
              <a:tailEnd type="triangle"/>
            </a:ln>
          </p:spPr>
          <p:style>
            <a:lnRef idx="2">
              <a:schemeClr val="accent4"/>
            </a:lnRef>
            <a:fillRef idx="0">
              <a:schemeClr val="accent4"/>
            </a:fillRef>
            <a:effectRef idx="1">
              <a:schemeClr val="accent4"/>
            </a:effectRef>
            <a:fontRef idx="minor">
              <a:schemeClr val="tx1"/>
            </a:fontRef>
          </p:style>
        </p:cxnSp>
        <p:sp>
          <p:nvSpPr>
            <p:cNvPr id="25" name="Oval 24"/>
            <p:cNvSpPr/>
            <p:nvPr/>
          </p:nvSpPr>
          <p:spPr>
            <a:xfrm>
              <a:off x="6590011" y="1420944"/>
              <a:ext cx="2290260" cy="1266524"/>
            </a:xfrm>
            <a:prstGeom prst="ellipse">
              <a:avLst/>
            </a:prstGeom>
            <a:solidFill>
              <a:schemeClr val="tx2"/>
            </a:solidFill>
            <a:ln>
              <a:solidFill>
                <a:schemeClr val="tx2">
                  <a:lumMod val="60000"/>
                  <a:lumOff val="4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nl-NL" sz="1200" dirty="0"/>
                <a:t>Informatie uit modellen, experimenten of van experts</a:t>
              </a:r>
            </a:p>
          </p:txBody>
        </p:sp>
        <p:cxnSp>
          <p:nvCxnSpPr>
            <p:cNvPr id="26" name="Straight Arrow Connector 25"/>
            <p:cNvCxnSpPr>
              <a:stCxn id="14" idx="0"/>
              <a:endCxn id="15" idx="2"/>
            </p:cNvCxnSpPr>
            <p:nvPr/>
          </p:nvCxnSpPr>
          <p:spPr>
            <a:xfrm flipH="1" flipV="1">
              <a:off x="5635684" y="3689503"/>
              <a:ext cx="1" cy="283965"/>
            </a:xfrm>
            <a:prstGeom prst="straightConnector1">
              <a:avLst/>
            </a:prstGeom>
            <a:ln>
              <a:headEnd type="triangle" w="lg" len="med"/>
              <a:tailEnd type="triangle" w="lg" len="med"/>
            </a:ln>
          </p:spPr>
          <p:style>
            <a:lnRef idx="2">
              <a:schemeClr val="accent4"/>
            </a:lnRef>
            <a:fillRef idx="0">
              <a:schemeClr val="accent4"/>
            </a:fillRef>
            <a:effectRef idx="1">
              <a:schemeClr val="accent4"/>
            </a:effectRef>
            <a:fontRef idx="minor">
              <a:schemeClr val="tx1"/>
            </a:fontRef>
          </p:style>
        </p:cxnSp>
        <p:cxnSp>
          <p:nvCxnSpPr>
            <p:cNvPr id="27" name="Connector: Elbow 26"/>
            <p:cNvCxnSpPr>
              <a:stCxn id="15" idx="3"/>
              <a:endCxn id="25" idx="2"/>
            </p:cNvCxnSpPr>
            <p:nvPr/>
          </p:nvCxnSpPr>
          <p:spPr>
            <a:xfrm flipV="1">
              <a:off x="6339374" y="2054206"/>
              <a:ext cx="250637" cy="1353026"/>
            </a:xfrm>
            <a:prstGeom prst="bentConnector3">
              <a:avLst/>
            </a:prstGeom>
            <a:solidFill>
              <a:schemeClr val="tx2"/>
            </a:solidFill>
            <a:ln>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8" name="Connector: Elbow 27"/>
            <p:cNvCxnSpPr>
              <a:stCxn id="25" idx="4"/>
            </p:cNvCxnSpPr>
            <p:nvPr/>
          </p:nvCxnSpPr>
          <p:spPr>
            <a:xfrm rot="5400000">
              <a:off x="6553547" y="3074148"/>
              <a:ext cx="1568275" cy="794914"/>
            </a:xfrm>
            <a:prstGeom prst="bentConnector3">
              <a:avLst/>
            </a:prstGeom>
            <a:solidFill>
              <a:schemeClr val="tx2"/>
            </a:solidFill>
            <a:ln>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688588" y="4401056"/>
              <a:ext cx="2068072" cy="308749"/>
            </a:xfrm>
            <a:prstGeom prst="rect">
              <a:avLst/>
            </a:prstGeom>
            <a:noFill/>
          </p:spPr>
          <p:txBody>
            <a:bodyPr wrap="square" rtlCol="0">
              <a:spAutoFit/>
            </a:bodyPr>
            <a:lstStyle/>
            <a:p>
              <a:r>
                <a:rPr lang="nl-NL" sz="1400" dirty="0"/>
                <a:t>heroverweging</a:t>
              </a:r>
            </a:p>
          </p:txBody>
        </p:sp>
      </p:grpSp>
      <p:sp>
        <p:nvSpPr>
          <p:cNvPr id="30" name="Rectangle 29"/>
          <p:cNvSpPr/>
          <p:nvPr/>
        </p:nvSpPr>
        <p:spPr>
          <a:xfrm>
            <a:off x="100612" y="67838"/>
            <a:ext cx="907596" cy="9304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800" dirty="0"/>
              <a:t>1</a:t>
            </a:r>
          </a:p>
        </p:txBody>
      </p:sp>
    </p:spTree>
    <p:extLst>
      <p:ext uri="{BB962C8B-B14F-4D97-AF65-F5344CB8AC3E}">
        <p14:creationId xmlns:p14="http://schemas.microsoft.com/office/powerpoint/2010/main" val="207125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t>REsultaat</a:t>
            </a:r>
            <a:endParaRPr lang="nl-NL" dirty="0"/>
          </a:p>
        </p:txBody>
      </p:sp>
      <p:sp>
        <p:nvSpPr>
          <p:cNvPr id="4" name="Footer Placeholder 3"/>
          <p:cNvSpPr>
            <a:spLocks noGrp="1"/>
          </p:cNvSpPr>
          <p:nvPr>
            <p:ph type="ftr" sz="quarter" idx="11"/>
          </p:nvPr>
        </p:nvSpPr>
        <p:spPr/>
        <p:txBody>
          <a:bodyPr/>
          <a:lstStyle/>
          <a:p>
            <a:fld id="{44C52ECF-E801-4DB3-98B5-B0EC0E495D9B}" type="slidenum">
              <a:rPr lang="nl-NL" smtClean="0"/>
              <a:pPr/>
              <a:t>15</a:t>
            </a:fld>
            <a:r>
              <a:rPr lang="nl-NL"/>
              <a:t> | Eindrapportage SGS Rotterdam</a:t>
            </a:r>
            <a:endParaRPr lang="nl-NL" dirty="0"/>
          </a:p>
        </p:txBody>
      </p:sp>
      <p:pic>
        <p:nvPicPr>
          <p:cNvPr id="5" name="Picture 4"/>
          <p:cNvPicPr>
            <a:picLocks noChangeAspect="1"/>
          </p:cNvPicPr>
          <p:nvPr/>
        </p:nvPicPr>
        <p:blipFill>
          <a:blip r:embed="rId3"/>
          <a:stretch>
            <a:fillRect/>
          </a:stretch>
        </p:blipFill>
        <p:spPr>
          <a:xfrm>
            <a:off x="3923928" y="980728"/>
            <a:ext cx="2317939" cy="9162747"/>
          </a:xfrm>
          <a:prstGeom prst="rect">
            <a:avLst/>
          </a:prstGeom>
        </p:spPr>
      </p:pic>
      <p:pic>
        <p:nvPicPr>
          <p:cNvPr id="9" name="Picture 8"/>
          <p:cNvPicPr>
            <a:picLocks noChangeAspect="1"/>
          </p:cNvPicPr>
          <p:nvPr/>
        </p:nvPicPr>
        <p:blipFill>
          <a:blip r:embed="rId4"/>
          <a:stretch>
            <a:fillRect/>
          </a:stretch>
        </p:blipFill>
        <p:spPr>
          <a:xfrm>
            <a:off x="6359768" y="980728"/>
            <a:ext cx="2292317" cy="9061464"/>
          </a:xfrm>
          <a:prstGeom prst="rect">
            <a:avLst/>
          </a:prstGeom>
        </p:spPr>
      </p:pic>
      <p:sp>
        <p:nvSpPr>
          <p:cNvPr id="11" name="Rectangle 10"/>
          <p:cNvSpPr/>
          <p:nvPr/>
        </p:nvSpPr>
        <p:spPr>
          <a:xfrm>
            <a:off x="100612" y="67838"/>
            <a:ext cx="907596" cy="9304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800" dirty="0"/>
              <a:t>2</a:t>
            </a:r>
          </a:p>
        </p:txBody>
      </p:sp>
      <p:sp>
        <p:nvSpPr>
          <p:cNvPr id="12" name="Content Placeholder 2"/>
          <p:cNvSpPr>
            <a:spLocks noGrp="1"/>
          </p:cNvSpPr>
          <p:nvPr>
            <p:ph idx="1"/>
          </p:nvPr>
        </p:nvSpPr>
        <p:spPr>
          <a:xfrm>
            <a:off x="556486" y="2132856"/>
            <a:ext cx="8054114" cy="4182150"/>
          </a:xfrm>
        </p:spPr>
        <p:txBody>
          <a:bodyPr/>
          <a:lstStyle/>
          <a:p>
            <a:pPr>
              <a:lnSpc>
                <a:spcPct val="150000"/>
              </a:lnSpc>
            </a:pPr>
            <a:r>
              <a:rPr lang="nl-NL" sz="1400" dirty="0"/>
              <a:t>Uitwerking transities in vier stappen: </a:t>
            </a:r>
          </a:p>
          <a:p>
            <a:pPr lvl="1">
              <a:lnSpc>
                <a:spcPct val="150000"/>
              </a:lnSpc>
            </a:pPr>
            <a:r>
              <a:rPr lang="nl-NL" sz="1400" dirty="0"/>
              <a:t>Effect</a:t>
            </a:r>
          </a:p>
          <a:p>
            <a:pPr lvl="1">
              <a:lnSpc>
                <a:spcPct val="150000"/>
              </a:lnSpc>
            </a:pPr>
            <a:r>
              <a:rPr lang="nl-NL" sz="1400" dirty="0"/>
              <a:t>Uitdaging</a:t>
            </a:r>
          </a:p>
          <a:p>
            <a:pPr lvl="1">
              <a:lnSpc>
                <a:spcPct val="150000"/>
              </a:lnSpc>
            </a:pPr>
            <a:r>
              <a:rPr lang="nl-NL" sz="1400" dirty="0"/>
              <a:t>Invloed</a:t>
            </a:r>
          </a:p>
          <a:p>
            <a:pPr lvl="1">
              <a:lnSpc>
                <a:spcPct val="150000"/>
              </a:lnSpc>
            </a:pPr>
            <a:r>
              <a:rPr lang="nl-NL" sz="1400" dirty="0"/>
              <a:t>Inzicht.</a:t>
            </a:r>
          </a:p>
        </p:txBody>
      </p:sp>
    </p:spTree>
    <p:extLst>
      <p:ext uri="{BB962C8B-B14F-4D97-AF65-F5344CB8AC3E}">
        <p14:creationId xmlns:p14="http://schemas.microsoft.com/office/powerpoint/2010/main" val="56387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fld id="{44C52ECF-E801-4DB3-98B5-B0EC0E495D9B}" type="slidenum">
              <a:rPr lang="nl-NL" smtClean="0"/>
              <a:pPr/>
              <a:t>16</a:t>
            </a:fld>
            <a:r>
              <a:rPr lang="nl-NL"/>
              <a:t> | Eindrapportage SGS Rotterdam</a:t>
            </a:r>
            <a:endParaRPr lang="nl-NL" dirty="0"/>
          </a:p>
        </p:txBody>
      </p:sp>
      <p:grpSp>
        <p:nvGrpSpPr>
          <p:cNvPr id="13" name="Group 12"/>
          <p:cNvGrpSpPr/>
          <p:nvPr/>
        </p:nvGrpSpPr>
        <p:grpSpPr>
          <a:xfrm>
            <a:off x="1850880" y="1218353"/>
            <a:ext cx="7092526" cy="936104"/>
            <a:chOff x="314064" y="1489797"/>
            <a:chExt cx="4709496" cy="1485133"/>
          </a:xfrm>
          <a:solidFill>
            <a:schemeClr val="tx2">
              <a:lumMod val="75000"/>
            </a:schemeClr>
          </a:solidFill>
        </p:grpSpPr>
        <p:sp>
          <p:nvSpPr>
            <p:cNvPr id="9" name="Rectangle: Rounded Corners 8"/>
            <p:cNvSpPr/>
            <p:nvPr/>
          </p:nvSpPr>
          <p:spPr>
            <a:xfrm>
              <a:off x="314064" y="1489797"/>
              <a:ext cx="4709496" cy="1485133"/>
            </a:xfrm>
            <a:prstGeom prst="roundRect">
              <a:avLst>
                <a:gd name="adj" fmla="val 10000"/>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2" name="Rectangle 11"/>
            <p:cNvSpPr/>
            <p:nvPr/>
          </p:nvSpPr>
          <p:spPr>
            <a:xfrm>
              <a:off x="382812" y="1884911"/>
              <a:ext cx="4571999" cy="488290"/>
            </a:xfrm>
            <a:prstGeom prst="rect">
              <a:avLst/>
            </a:prstGeom>
            <a:grpFill/>
          </p:spPr>
          <p:txBody>
            <a:bodyPr>
              <a:spAutoFit/>
            </a:bodyPr>
            <a:lstStyle/>
            <a:p>
              <a:r>
                <a:rPr lang="nl-NL" sz="1400" dirty="0">
                  <a:solidFill>
                    <a:schemeClr val="bg1"/>
                  </a:solidFill>
                </a:rPr>
                <a:t>Opkomst deeleconomie 1 (</a:t>
              </a:r>
              <a:r>
                <a:rPr lang="nl-NL" sz="1400" dirty="0" err="1">
                  <a:solidFill>
                    <a:schemeClr val="bg1"/>
                  </a:solidFill>
                </a:rPr>
                <a:t>car</a:t>
              </a:r>
              <a:r>
                <a:rPr lang="nl-NL" sz="1400" dirty="0">
                  <a:solidFill>
                    <a:schemeClr val="bg1"/>
                  </a:solidFill>
                </a:rPr>
                <a:t> </a:t>
              </a:r>
              <a:r>
                <a:rPr lang="nl-NL" sz="1400" dirty="0" err="1">
                  <a:solidFill>
                    <a:schemeClr val="bg1"/>
                  </a:solidFill>
                </a:rPr>
                <a:t>sharing</a:t>
              </a:r>
              <a:r>
                <a:rPr lang="nl-NL" sz="1400" dirty="0">
                  <a:solidFill>
                    <a:schemeClr val="bg1"/>
                  </a:solidFill>
                </a:rPr>
                <a:t>). </a:t>
              </a:r>
            </a:p>
          </p:txBody>
        </p:sp>
      </p:grpSp>
      <p:grpSp>
        <p:nvGrpSpPr>
          <p:cNvPr id="14" name="Group 13"/>
          <p:cNvGrpSpPr/>
          <p:nvPr/>
        </p:nvGrpSpPr>
        <p:grpSpPr>
          <a:xfrm>
            <a:off x="591120" y="1222635"/>
            <a:ext cx="1163172" cy="931822"/>
            <a:chOff x="-332599" y="1468132"/>
            <a:chExt cx="5673774" cy="739718"/>
          </a:xfrm>
          <a:solidFill>
            <a:schemeClr val="tx2">
              <a:lumMod val="75000"/>
            </a:schemeClr>
          </a:solidFill>
        </p:grpSpPr>
        <p:sp>
          <p:nvSpPr>
            <p:cNvPr id="17" name="Rectangle: Rounded Corners 16"/>
            <p:cNvSpPr/>
            <p:nvPr/>
          </p:nvSpPr>
          <p:spPr>
            <a:xfrm>
              <a:off x="-332599" y="1468132"/>
              <a:ext cx="5673774" cy="739718"/>
            </a:xfrm>
            <a:prstGeom prst="roundRect">
              <a:avLst>
                <a:gd name="adj" fmla="val 10000"/>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6" name="Rectangle 15"/>
            <p:cNvSpPr/>
            <p:nvPr/>
          </p:nvSpPr>
          <p:spPr>
            <a:xfrm>
              <a:off x="-39790" y="1662436"/>
              <a:ext cx="5088147" cy="307777"/>
            </a:xfrm>
            <a:prstGeom prst="rect">
              <a:avLst/>
            </a:prstGeom>
            <a:grpFill/>
          </p:spPr>
          <p:txBody>
            <a:bodyPr wrap="square">
              <a:spAutoFit/>
            </a:bodyPr>
            <a:lstStyle/>
            <a:p>
              <a:r>
                <a:rPr lang="nl-NL" sz="1400" dirty="0">
                  <a:solidFill>
                    <a:schemeClr val="bg1"/>
                  </a:solidFill>
                </a:rPr>
                <a:t>Economie</a:t>
              </a:r>
            </a:p>
          </p:txBody>
        </p:sp>
      </p:grpSp>
      <p:sp>
        <p:nvSpPr>
          <p:cNvPr id="10" name="Rectangle 9"/>
          <p:cNvSpPr/>
          <p:nvPr/>
        </p:nvSpPr>
        <p:spPr>
          <a:xfrm>
            <a:off x="100612" y="67838"/>
            <a:ext cx="907596" cy="9304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800" dirty="0"/>
              <a:t>2</a:t>
            </a:r>
          </a:p>
        </p:txBody>
      </p:sp>
      <p:sp>
        <p:nvSpPr>
          <p:cNvPr id="2" name="Content Placeholder 1"/>
          <p:cNvSpPr>
            <a:spLocks noGrp="1"/>
          </p:cNvSpPr>
          <p:nvPr>
            <p:ph idx="1"/>
          </p:nvPr>
        </p:nvSpPr>
        <p:spPr/>
        <p:txBody>
          <a:bodyPr/>
          <a:lstStyle/>
          <a:p>
            <a:endParaRPr lang="en-US" dirty="0"/>
          </a:p>
          <a:p>
            <a:endParaRPr lang="en-US" dirty="0"/>
          </a:p>
          <a:p>
            <a:endParaRPr lang="nl-NL" dirty="0"/>
          </a:p>
        </p:txBody>
      </p:sp>
      <p:pic>
        <p:nvPicPr>
          <p:cNvPr id="3" name="Picture 2"/>
          <p:cNvPicPr>
            <a:picLocks noChangeAspect="1"/>
          </p:cNvPicPr>
          <p:nvPr/>
        </p:nvPicPr>
        <p:blipFill>
          <a:blip r:embed="rId3"/>
          <a:stretch>
            <a:fillRect/>
          </a:stretch>
        </p:blipFill>
        <p:spPr>
          <a:xfrm>
            <a:off x="-200594" y="2326961"/>
            <a:ext cx="9144000" cy="4169940"/>
          </a:xfrm>
          <a:prstGeom prst="rect">
            <a:avLst/>
          </a:prstGeom>
        </p:spPr>
      </p:pic>
      <p:sp>
        <p:nvSpPr>
          <p:cNvPr id="15" name="Rectangle 14"/>
          <p:cNvSpPr/>
          <p:nvPr/>
        </p:nvSpPr>
        <p:spPr>
          <a:xfrm>
            <a:off x="1921722" y="1281472"/>
            <a:ext cx="6885455" cy="815608"/>
          </a:xfrm>
          <a:prstGeom prst="rect">
            <a:avLst/>
          </a:prstGeom>
          <a:solidFill>
            <a:schemeClr val="tx2">
              <a:lumMod val="75000"/>
            </a:schemeClr>
          </a:solidFill>
        </p:spPr>
        <p:txBody>
          <a:bodyPr>
            <a:spAutoFit/>
          </a:bodyPr>
          <a:lstStyle/>
          <a:p>
            <a:r>
              <a:rPr lang="nl-NL" sz="1400" dirty="0">
                <a:solidFill>
                  <a:schemeClr val="bg1"/>
                </a:solidFill>
              </a:rPr>
              <a:t>Opkomst deeleconomie: </a:t>
            </a:r>
            <a:r>
              <a:rPr lang="nl-NL" sz="1400" dirty="0" err="1">
                <a:solidFill>
                  <a:schemeClr val="bg1"/>
                </a:solidFill>
              </a:rPr>
              <a:t>Car</a:t>
            </a:r>
            <a:r>
              <a:rPr lang="nl-NL" sz="1400" dirty="0">
                <a:solidFill>
                  <a:schemeClr val="bg1"/>
                </a:solidFill>
              </a:rPr>
              <a:t> </a:t>
            </a:r>
            <a:r>
              <a:rPr lang="nl-NL" sz="1400" dirty="0" err="1">
                <a:solidFill>
                  <a:schemeClr val="bg1"/>
                </a:solidFill>
              </a:rPr>
              <a:t>Sharing</a:t>
            </a:r>
            <a:endParaRPr lang="nl-NL" sz="1400" dirty="0">
              <a:solidFill>
                <a:schemeClr val="bg1"/>
              </a:solidFill>
            </a:endParaRPr>
          </a:p>
          <a:p>
            <a:r>
              <a:rPr lang="nl-NL" sz="1100" dirty="0">
                <a:solidFill>
                  <a:schemeClr val="bg1"/>
                </a:solidFill>
              </a:rPr>
              <a:t>Twee mogelijkheden van autodelen:</a:t>
            </a:r>
          </a:p>
          <a:p>
            <a:r>
              <a:rPr lang="nl-NL" sz="1100" u="sng" dirty="0">
                <a:solidFill>
                  <a:schemeClr val="bg1"/>
                </a:solidFill>
              </a:rPr>
              <a:t>1. Autodelen (via peer-</a:t>
            </a:r>
            <a:r>
              <a:rPr lang="nl-NL" sz="1100" u="sng" dirty="0" err="1">
                <a:solidFill>
                  <a:schemeClr val="bg1"/>
                </a:solidFill>
              </a:rPr>
              <a:t>to</a:t>
            </a:r>
            <a:r>
              <a:rPr lang="nl-NL" sz="1100" u="sng" dirty="0">
                <a:solidFill>
                  <a:schemeClr val="bg1"/>
                </a:solidFill>
              </a:rPr>
              <a:t>-peer of organisatie). Meestal geen eigen auto, maar wel toegang tot deelauto</a:t>
            </a:r>
            <a:r>
              <a:rPr lang="nl-NL" sz="1100" dirty="0">
                <a:solidFill>
                  <a:schemeClr val="bg1"/>
                </a:solidFill>
              </a:rPr>
              <a:t>.</a:t>
            </a:r>
          </a:p>
          <a:p>
            <a:r>
              <a:rPr lang="nl-NL" sz="1100" dirty="0">
                <a:solidFill>
                  <a:schemeClr val="bg1"/>
                </a:solidFill>
              </a:rPr>
              <a:t>2. Ritdelen (via apps). Dit lijkt meer op een taxi-achtige dienst, maar dan voor en door iedereen.</a:t>
            </a:r>
          </a:p>
        </p:txBody>
      </p:sp>
    </p:spTree>
    <p:extLst>
      <p:ext uri="{BB962C8B-B14F-4D97-AF65-F5344CB8AC3E}">
        <p14:creationId xmlns:p14="http://schemas.microsoft.com/office/powerpoint/2010/main" val="221551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fld id="{44C52ECF-E801-4DB3-98B5-B0EC0E495D9B}" type="slidenum">
              <a:rPr lang="nl-NL" smtClean="0"/>
              <a:pPr/>
              <a:t>17</a:t>
            </a:fld>
            <a:r>
              <a:rPr lang="nl-NL"/>
              <a:t> | Eindrapportage SGS Rotterdam</a:t>
            </a:r>
            <a:endParaRPr lang="nl-NL"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06152130"/>
              </p:ext>
            </p:extLst>
          </p:nvPr>
        </p:nvGraphicFramePr>
        <p:xfrm>
          <a:off x="323528" y="1484784"/>
          <a:ext cx="8589590" cy="4634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oup 12"/>
          <p:cNvGrpSpPr/>
          <p:nvPr/>
        </p:nvGrpSpPr>
        <p:grpSpPr>
          <a:xfrm>
            <a:off x="1850880" y="1218353"/>
            <a:ext cx="7092526" cy="936104"/>
            <a:chOff x="314064" y="1489797"/>
            <a:chExt cx="4709496" cy="1485133"/>
          </a:xfrm>
          <a:solidFill>
            <a:schemeClr val="tx2">
              <a:lumMod val="75000"/>
            </a:schemeClr>
          </a:solidFill>
        </p:grpSpPr>
        <p:sp>
          <p:nvSpPr>
            <p:cNvPr id="9" name="Rectangle: Rounded Corners 8"/>
            <p:cNvSpPr/>
            <p:nvPr/>
          </p:nvSpPr>
          <p:spPr>
            <a:xfrm>
              <a:off x="314064" y="1489797"/>
              <a:ext cx="4709496" cy="1485133"/>
            </a:xfrm>
            <a:prstGeom prst="roundRect">
              <a:avLst>
                <a:gd name="adj" fmla="val 10000"/>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2" name="Rectangle 11"/>
            <p:cNvSpPr/>
            <p:nvPr/>
          </p:nvSpPr>
          <p:spPr>
            <a:xfrm>
              <a:off x="361104" y="1589936"/>
              <a:ext cx="4571999" cy="1293966"/>
            </a:xfrm>
            <a:prstGeom prst="rect">
              <a:avLst/>
            </a:prstGeom>
            <a:grpFill/>
          </p:spPr>
          <p:txBody>
            <a:bodyPr>
              <a:spAutoFit/>
            </a:bodyPr>
            <a:lstStyle/>
            <a:p>
              <a:r>
                <a:rPr lang="nl-NL" sz="1400" dirty="0">
                  <a:solidFill>
                    <a:schemeClr val="bg1"/>
                  </a:solidFill>
                </a:rPr>
                <a:t>Opkomst deeleconomie 1 (scope: autodelen). </a:t>
              </a:r>
            </a:p>
            <a:p>
              <a:r>
                <a:rPr lang="nl-NL" sz="1100" dirty="0">
                  <a:solidFill>
                    <a:schemeClr val="bg1"/>
                  </a:solidFill>
                </a:rPr>
                <a:t>Twee mogelijkheden van autodelen:</a:t>
              </a:r>
            </a:p>
            <a:p>
              <a:r>
                <a:rPr lang="nl-NL" sz="1100" u="sng" dirty="0">
                  <a:solidFill>
                    <a:schemeClr val="bg1"/>
                  </a:solidFill>
                </a:rPr>
                <a:t>1. Autodelen (via peer-</a:t>
              </a:r>
              <a:r>
                <a:rPr lang="nl-NL" sz="1100" u="sng" dirty="0" err="1">
                  <a:solidFill>
                    <a:schemeClr val="bg1"/>
                  </a:solidFill>
                </a:rPr>
                <a:t>to</a:t>
              </a:r>
              <a:r>
                <a:rPr lang="nl-NL" sz="1100" u="sng" dirty="0">
                  <a:solidFill>
                    <a:schemeClr val="bg1"/>
                  </a:solidFill>
                </a:rPr>
                <a:t>-peer of organisatie). Meestal geen eigen auto, maar wel toegang tot deelauto</a:t>
              </a:r>
              <a:r>
                <a:rPr lang="nl-NL" sz="1100" dirty="0">
                  <a:solidFill>
                    <a:schemeClr val="bg1"/>
                  </a:solidFill>
                </a:rPr>
                <a:t>.</a:t>
              </a:r>
            </a:p>
            <a:p>
              <a:r>
                <a:rPr lang="nl-NL" sz="1100" dirty="0">
                  <a:solidFill>
                    <a:schemeClr val="bg1"/>
                  </a:solidFill>
                </a:rPr>
                <a:t>2. Ritdelen (via apps). Dit lijkt meer op een taxi-achtige dienst, maar dan voor en door iedereen (sheet 18).</a:t>
              </a:r>
            </a:p>
          </p:txBody>
        </p:sp>
      </p:grpSp>
      <p:grpSp>
        <p:nvGrpSpPr>
          <p:cNvPr id="14" name="Group 13"/>
          <p:cNvGrpSpPr/>
          <p:nvPr/>
        </p:nvGrpSpPr>
        <p:grpSpPr>
          <a:xfrm>
            <a:off x="591120" y="1222635"/>
            <a:ext cx="1163172" cy="931822"/>
            <a:chOff x="-332599" y="1468132"/>
            <a:chExt cx="5673774" cy="739718"/>
          </a:xfrm>
          <a:solidFill>
            <a:schemeClr val="tx2">
              <a:lumMod val="75000"/>
            </a:schemeClr>
          </a:solidFill>
        </p:grpSpPr>
        <p:sp>
          <p:nvSpPr>
            <p:cNvPr id="17" name="Rectangle: Rounded Corners 16"/>
            <p:cNvSpPr/>
            <p:nvPr/>
          </p:nvSpPr>
          <p:spPr>
            <a:xfrm>
              <a:off x="-332599" y="1468132"/>
              <a:ext cx="5673774" cy="739718"/>
            </a:xfrm>
            <a:prstGeom prst="roundRect">
              <a:avLst>
                <a:gd name="adj" fmla="val 10000"/>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6" name="Rectangle 15"/>
            <p:cNvSpPr/>
            <p:nvPr/>
          </p:nvSpPr>
          <p:spPr>
            <a:xfrm>
              <a:off x="-39790" y="1662436"/>
              <a:ext cx="5088147" cy="307777"/>
            </a:xfrm>
            <a:prstGeom prst="rect">
              <a:avLst/>
            </a:prstGeom>
            <a:grpFill/>
          </p:spPr>
          <p:txBody>
            <a:bodyPr wrap="square">
              <a:spAutoFit/>
            </a:bodyPr>
            <a:lstStyle/>
            <a:p>
              <a:r>
                <a:rPr lang="nl-NL" sz="1400" dirty="0">
                  <a:solidFill>
                    <a:schemeClr val="bg1"/>
                  </a:solidFill>
                </a:rPr>
                <a:t>Economie</a:t>
              </a:r>
            </a:p>
          </p:txBody>
        </p:sp>
      </p:grpSp>
      <p:sp>
        <p:nvSpPr>
          <p:cNvPr id="10" name="Rectangle 9"/>
          <p:cNvSpPr/>
          <p:nvPr/>
        </p:nvSpPr>
        <p:spPr>
          <a:xfrm>
            <a:off x="100612" y="67838"/>
            <a:ext cx="907596" cy="9304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800" dirty="0"/>
              <a:t>2</a:t>
            </a:r>
          </a:p>
        </p:txBody>
      </p:sp>
    </p:spTree>
    <p:extLst>
      <p:ext uri="{BB962C8B-B14F-4D97-AF65-F5344CB8AC3E}">
        <p14:creationId xmlns:p14="http://schemas.microsoft.com/office/powerpoint/2010/main" val="3492330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fld id="{44C52ECF-E801-4DB3-98B5-B0EC0E495D9B}" type="slidenum">
              <a:rPr lang="nl-NL" smtClean="0"/>
              <a:pPr/>
              <a:t>18</a:t>
            </a:fld>
            <a:r>
              <a:rPr lang="nl-NL"/>
              <a:t> | Eindrapportage SGS Rotterdam</a:t>
            </a:r>
            <a:endParaRPr lang="nl-NL"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18856205"/>
              </p:ext>
            </p:extLst>
          </p:nvPr>
        </p:nvGraphicFramePr>
        <p:xfrm>
          <a:off x="395536" y="1979454"/>
          <a:ext cx="8429919" cy="4246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oup 12"/>
          <p:cNvGrpSpPr/>
          <p:nvPr/>
        </p:nvGrpSpPr>
        <p:grpSpPr>
          <a:xfrm>
            <a:off x="1732929" y="1196752"/>
            <a:ext cx="7092526" cy="936104"/>
            <a:chOff x="314064" y="1489797"/>
            <a:chExt cx="4709496" cy="1485133"/>
          </a:xfrm>
          <a:solidFill>
            <a:schemeClr val="tx2">
              <a:lumMod val="75000"/>
            </a:schemeClr>
          </a:solidFill>
        </p:grpSpPr>
        <p:sp>
          <p:nvSpPr>
            <p:cNvPr id="9" name="Rectangle: Rounded Corners 8"/>
            <p:cNvSpPr/>
            <p:nvPr/>
          </p:nvSpPr>
          <p:spPr>
            <a:xfrm>
              <a:off x="314064" y="1489797"/>
              <a:ext cx="4709496" cy="1485133"/>
            </a:xfrm>
            <a:prstGeom prst="roundRect">
              <a:avLst>
                <a:gd name="adj" fmla="val 10000"/>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2" name="Rectangle 11"/>
            <p:cNvSpPr/>
            <p:nvPr/>
          </p:nvSpPr>
          <p:spPr>
            <a:xfrm>
              <a:off x="361104" y="1589936"/>
              <a:ext cx="4571999" cy="1293966"/>
            </a:xfrm>
            <a:prstGeom prst="rect">
              <a:avLst/>
            </a:prstGeom>
            <a:grpFill/>
          </p:spPr>
          <p:txBody>
            <a:bodyPr>
              <a:spAutoFit/>
            </a:bodyPr>
            <a:lstStyle/>
            <a:p>
              <a:r>
                <a:rPr lang="nl-NL" sz="1400" dirty="0">
                  <a:solidFill>
                    <a:schemeClr val="bg1"/>
                  </a:solidFill>
                </a:rPr>
                <a:t>Opkomst deeleconomie 2 (scope: autodelen). </a:t>
              </a:r>
            </a:p>
            <a:p>
              <a:r>
                <a:rPr lang="nl-NL" sz="1100" dirty="0">
                  <a:solidFill>
                    <a:schemeClr val="bg1"/>
                  </a:solidFill>
                </a:rPr>
                <a:t>Twee mogelijkheden van autodelen:</a:t>
              </a:r>
            </a:p>
            <a:p>
              <a:r>
                <a:rPr lang="nl-NL" sz="1100" dirty="0">
                  <a:solidFill>
                    <a:schemeClr val="bg1"/>
                  </a:solidFill>
                </a:rPr>
                <a:t>1. Autodelen (via peer-</a:t>
              </a:r>
              <a:r>
                <a:rPr lang="nl-NL" sz="1100" dirty="0" err="1">
                  <a:solidFill>
                    <a:schemeClr val="bg1"/>
                  </a:solidFill>
                </a:rPr>
                <a:t>to</a:t>
              </a:r>
              <a:r>
                <a:rPr lang="nl-NL" sz="1100" dirty="0">
                  <a:solidFill>
                    <a:schemeClr val="bg1"/>
                  </a:solidFill>
                </a:rPr>
                <a:t>-peer of organisatie). Meestal geen eigen auto, maar wel toegang tot deelauto.</a:t>
              </a:r>
            </a:p>
            <a:p>
              <a:r>
                <a:rPr lang="nl-NL" sz="1100" u="sng" dirty="0">
                  <a:solidFill>
                    <a:schemeClr val="bg1"/>
                  </a:solidFill>
                </a:rPr>
                <a:t>2. Ritdelen (via apps). Dit lijkt meer op een taxi-achtige dienst, maar dan voor en door iedereen.</a:t>
              </a:r>
            </a:p>
          </p:txBody>
        </p:sp>
      </p:grpSp>
      <p:grpSp>
        <p:nvGrpSpPr>
          <p:cNvPr id="14" name="Group 13"/>
          <p:cNvGrpSpPr/>
          <p:nvPr/>
        </p:nvGrpSpPr>
        <p:grpSpPr>
          <a:xfrm>
            <a:off x="527150" y="1196750"/>
            <a:ext cx="1163172" cy="936105"/>
            <a:chOff x="-332599" y="1468132"/>
            <a:chExt cx="5673774" cy="739718"/>
          </a:xfrm>
          <a:solidFill>
            <a:schemeClr val="tx2">
              <a:lumMod val="75000"/>
            </a:schemeClr>
          </a:solidFill>
        </p:grpSpPr>
        <p:sp>
          <p:nvSpPr>
            <p:cNvPr id="17" name="Rectangle: Rounded Corners 16"/>
            <p:cNvSpPr/>
            <p:nvPr/>
          </p:nvSpPr>
          <p:spPr>
            <a:xfrm>
              <a:off x="-332599" y="1468132"/>
              <a:ext cx="5673774" cy="739718"/>
            </a:xfrm>
            <a:prstGeom prst="roundRect">
              <a:avLst>
                <a:gd name="adj" fmla="val 10000"/>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6" name="Rectangle 15"/>
            <p:cNvSpPr/>
            <p:nvPr/>
          </p:nvSpPr>
          <p:spPr>
            <a:xfrm>
              <a:off x="-39790" y="1662436"/>
              <a:ext cx="5088147" cy="307777"/>
            </a:xfrm>
            <a:prstGeom prst="rect">
              <a:avLst/>
            </a:prstGeom>
            <a:grpFill/>
          </p:spPr>
          <p:txBody>
            <a:bodyPr wrap="square">
              <a:spAutoFit/>
            </a:bodyPr>
            <a:lstStyle/>
            <a:p>
              <a:r>
                <a:rPr lang="nl-NL" sz="1400" dirty="0">
                  <a:solidFill>
                    <a:schemeClr val="bg1"/>
                  </a:solidFill>
                </a:rPr>
                <a:t>Economie</a:t>
              </a:r>
            </a:p>
          </p:txBody>
        </p:sp>
      </p:grpSp>
      <p:sp>
        <p:nvSpPr>
          <p:cNvPr id="10" name="Rectangle 9"/>
          <p:cNvSpPr/>
          <p:nvPr/>
        </p:nvSpPr>
        <p:spPr>
          <a:xfrm>
            <a:off x="100612" y="67838"/>
            <a:ext cx="907596" cy="9304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800" dirty="0"/>
              <a:t>2</a:t>
            </a:r>
          </a:p>
        </p:txBody>
      </p:sp>
      <p:sp>
        <p:nvSpPr>
          <p:cNvPr id="2" name="TextBox 1"/>
          <p:cNvSpPr txBox="1"/>
          <p:nvPr/>
        </p:nvSpPr>
        <p:spPr>
          <a:xfrm>
            <a:off x="402820" y="6257982"/>
            <a:ext cx="7789634" cy="200055"/>
          </a:xfrm>
          <a:prstGeom prst="rect">
            <a:avLst/>
          </a:prstGeom>
          <a:noFill/>
        </p:spPr>
        <p:txBody>
          <a:bodyPr wrap="square" rtlCol="0">
            <a:spAutoFit/>
          </a:bodyPr>
          <a:lstStyle/>
          <a:p>
            <a:r>
              <a:rPr lang="nl-NL" sz="900" baseline="30000" dirty="0"/>
              <a:t>1) </a:t>
            </a:r>
            <a:r>
              <a:rPr lang="en-US" sz="700" dirty="0"/>
              <a:t>Urban Mobility System Upgrade, How shared self-driving cars could change city traffic, International Transport Forum OECD, </a:t>
            </a:r>
            <a:endParaRPr lang="nl-NL" sz="700" dirty="0"/>
          </a:p>
        </p:txBody>
      </p:sp>
    </p:spTree>
    <p:extLst>
      <p:ext uri="{BB962C8B-B14F-4D97-AF65-F5344CB8AC3E}">
        <p14:creationId xmlns:p14="http://schemas.microsoft.com/office/powerpoint/2010/main" val="821681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p:cNvPicPr>
            <a:picLocks noChangeAspect="1"/>
          </p:cNvPicPr>
          <p:nvPr/>
        </p:nvPicPr>
        <p:blipFill>
          <a:blip r:embed="rId2"/>
          <a:stretch>
            <a:fillRect/>
          </a:stretch>
        </p:blipFill>
        <p:spPr>
          <a:xfrm>
            <a:off x="4416670" y="2934907"/>
            <a:ext cx="1541389" cy="1361189"/>
          </a:xfrm>
          <a:prstGeom prst="rect">
            <a:avLst/>
          </a:prstGeom>
        </p:spPr>
      </p:pic>
      <p:pic>
        <p:nvPicPr>
          <p:cNvPr id="40" name="Picture 39"/>
          <p:cNvPicPr>
            <a:picLocks noChangeAspect="1"/>
          </p:cNvPicPr>
          <p:nvPr/>
        </p:nvPicPr>
        <p:blipFill>
          <a:blip r:embed="rId3"/>
          <a:stretch>
            <a:fillRect/>
          </a:stretch>
        </p:blipFill>
        <p:spPr>
          <a:xfrm>
            <a:off x="6132687" y="2908669"/>
            <a:ext cx="1535657" cy="1360001"/>
          </a:xfrm>
          <a:prstGeom prst="rect">
            <a:avLst/>
          </a:prstGeom>
        </p:spPr>
      </p:pic>
      <p:pic>
        <p:nvPicPr>
          <p:cNvPr id="41" name="Picture 40"/>
          <p:cNvPicPr>
            <a:picLocks noChangeAspect="1"/>
          </p:cNvPicPr>
          <p:nvPr/>
        </p:nvPicPr>
        <p:blipFill>
          <a:blip r:embed="rId4"/>
          <a:stretch>
            <a:fillRect/>
          </a:stretch>
        </p:blipFill>
        <p:spPr>
          <a:xfrm>
            <a:off x="4558378" y="4376427"/>
            <a:ext cx="1459767" cy="1291412"/>
          </a:xfrm>
          <a:prstGeom prst="rect">
            <a:avLst/>
          </a:prstGeom>
        </p:spPr>
      </p:pic>
      <p:pic>
        <p:nvPicPr>
          <p:cNvPr id="42" name="Picture 41"/>
          <p:cNvPicPr>
            <a:picLocks noChangeAspect="1"/>
          </p:cNvPicPr>
          <p:nvPr/>
        </p:nvPicPr>
        <p:blipFill>
          <a:blip r:embed="rId5"/>
          <a:stretch>
            <a:fillRect/>
          </a:stretch>
        </p:blipFill>
        <p:spPr>
          <a:xfrm>
            <a:off x="6052856" y="4387742"/>
            <a:ext cx="1523145" cy="1345078"/>
          </a:xfrm>
          <a:prstGeom prst="rect">
            <a:avLst/>
          </a:prstGeom>
        </p:spPr>
      </p:pic>
      <p:sp>
        <p:nvSpPr>
          <p:cNvPr id="4" name="Footer Placeholder 3"/>
          <p:cNvSpPr>
            <a:spLocks noGrp="1"/>
          </p:cNvSpPr>
          <p:nvPr>
            <p:ph type="ftr" sz="quarter" idx="11"/>
          </p:nvPr>
        </p:nvSpPr>
        <p:spPr/>
        <p:txBody>
          <a:bodyPr/>
          <a:lstStyle/>
          <a:p>
            <a:fld id="{44C52ECF-E801-4DB3-98B5-B0EC0E495D9B}" type="slidenum">
              <a:rPr lang="nl-NL" smtClean="0"/>
              <a:pPr/>
              <a:t>19</a:t>
            </a:fld>
            <a:r>
              <a:rPr lang="nl-NL"/>
              <a:t> | Eindrapportage SGS Rotterdam</a:t>
            </a:r>
            <a:endParaRPr lang="nl-NL" dirty="0"/>
          </a:p>
        </p:txBody>
      </p:sp>
      <p:grpSp>
        <p:nvGrpSpPr>
          <p:cNvPr id="14" name="Group 13"/>
          <p:cNvGrpSpPr/>
          <p:nvPr/>
        </p:nvGrpSpPr>
        <p:grpSpPr>
          <a:xfrm>
            <a:off x="515404" y="1093546"/>
            <a:ext cx="1392299" cy="739718"/>
            <a:chOff x="-332599" y="1468132"/>
            <a:chExt cx="5673774" cy="739718"/>
          </a:xfrm>
          <a:solidFill>
            <a:schemeClr val="tx2">
              <a:lumMod val="75000"/>
            </a:schemeClr>
          </a:solidFill>
        </p:grpSpPr>
        <p:sp>
          <p:nvSpPr>
            <p:cNvPr id="17" name="Rectangle: Rounded Corners 16"/>
            <p:cNvSpPr/>
            <p:nvPr/>
          </p:nvSpPr>
          <p:spPr>
            <a:xfrm>
              <a:off x="-332599" y="1468132"/>
              <a:ext cx="5673774" cy="739718"/>
            </a:xfrm>
            <a:prstGeom prst="roundRect">
              <a:avLst>
                <a:gd name="adj" fmla="val 10000"/>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6" name="Rectangle 15"/>
            <p:cNvSpPr/>
            <p:nvPr/>
          </p:nvSpPr>
          <p:spPr>
            <a:xfrm>
              <a:off x="-39792" y="1662436"/>
              <a:ext cx="5088145" cy="523220"/>
            </a:xfrm>
            <a:prstGeom prst="rect">
              <a:avLst/>
            </a:prstGeom>
            <a:grpFill/>
          </p:spPr>
          <p:txBody>
            <a:bodyPr wrap="square">
              <a:spAutoFit/>
            </a:bodyPr>
            <a:lstStyle/>
            <a:p>
              <a:r>
                <a:rPr lang="nl-NL" sz="1400" dirty="0">
                  <a:solidFill>
                    <a:schemeClr val="bg1"/>
                  </a:solidFill>
                </a:rPr>
                <a:t>Technologie</a:t>
              </a:r>
            </a:p>
          </p:txBody>
        </p:sp>
      </p:grpSp>
      <p:sp>
        <p:nvSpPr>
          <p:cNvPr id="2" name="Content Placeholder 1"/>
          <p:cNvSpPr>
            <a:spLocks noGrp="1"/>
          </p:cNvSpPr>
          <p:nvPr>
            <p:ph idx="1"/>
          </p:nvPr>
        </p:nvSpPr>
        <p:spPr>
          <a:xfrm>
            <a:off x="556486" y="2199600"/>
            <a:ext cx="2606891" cy="4182150"/>
          </a:xfrm>
        </p:spPr>
        <p:txBody>
          <a:bodyPr/>
          <a:lstStyle/>
          <a:p>
            <a:pPr>
              <a:lnSpc>
                <a:spcPct val="100000"/>
              </a:lnSpc>
            </a:pPr>
            <a:r>
              <a:rPr lang="nl-NL" sz="1400" dirty="0"/>
              <a:t>De combinatie van autonome voertuigen en auto’s delen levert vier mogelijke toekomst scenario’s</a:t>
            </a:r>
            <a:r>
              <a:rPr lang="nl-NL" sz="1100" baseline="30000" dirty="0"/>
              <a:t>1</a:t>
            </a:r>
            <a:r>
              <a:rPr lang="nl-NL" sz="1400" dirty="0"/>
              <a:t>. </a:t>
            </a:r>
          </a:p>
          <a:p>
            <a:pPr>
              <a:lnSpc>
                <a:spcPct val="100000"/>
              </a:lnSpc>
            </a:pPr>
            <a:endParaRPr lang="nl-NL" sz="1400" dirty="0"/>
          </a:p>
          <a:p>
            <a:pPr>
              <a:lnSpc>
                <a:spcPct val="100000"/>
              </a:lnSpc>
            </a:pPr>
            <a:endParaRPr lang="nl-NL"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700" dirty="0"/>
              <a:t>1) </a:t>
            </a:r>
            <a:r>
              <a:rPr lang="en-US" sz="700" dirty="0" err="1"/>
              <a:t>Overgenomen</a:t>
            </a:r>
            <a:r>
              <a:rPr lang="en-US" sz="700" dirty="0"/>
              <a:t> van KIM rapport; Chauffeur </a:t>
            </a:r>
            <a:r>
              <a:rPr lang="en-US" sz="700" dirty="0" err="1"/>
              <a:t>aan</a:t>
            </a:r>
            <a:r>
              <a:rPr lang="en-US" sz="700" dirty="0"/>
              <a:t> het </a:t>
            </a:r>
            <a:r>
              <a:rPr lang="en-US" sz="700" dirty="0" err="1"/>
              <a:t>stuur</a:t>
            </a:r>
            <a:r>
              <a:rPr lang="en-US" sz="700" dirty="0"/>
              <a:t>.</a:t>
            </a:r>
            <a:endParaRPr lang="nl-NL" sz="700" dirty="0"/>
          </a:p>
        </p:txBody>
      </p:sp>
      <p:cxnSp>
        <p:nvCxnSpPr>
          <p:cNvPr id="5" name="Straight Arrow Connector 4"/>
          <p:cNvCxnSpPr/>
          <p:nvPr/>
        </p:nvCxnSpPr>
        <p:spPr>
          <a:xfrm flipV="1">
            <a:off x="6084168" y="2684239"/>
            <a:ext cx="0" cy="3384376"/>
          </a:xfrm>
          <a:prstGeom prst="straightConnector1">
            <a:avLst/>
          </a:prstGeom>
          <a:ln w="38100">
            <a:headEnd type="triangle" w="med" len="med"/>
            <a:tailEnd type="triangle" w="med" len="med"/>
          </a:ln>
        </p:spPr>
        <p:style>
          <a:lnRef idx="1">
            <a:schemeClr val="accent4"/>
          </a:lnRef>
          <a:fillRef idx="0">
            <a:schemeClr val="accent4"/>
          </a:fillRef>
          <a:effectRef idx="0">
            <a:schemeClr val="accent4"/>
          </a:effectRef>
          <a:fontRef idx="minor">
            <a:schemeClr val="tx1"/>
          </a:fontRef>
        </p:style>
      </p:cxnSp>
      <p:cxnSp>
        <p:nvCxnSpPr>
          <p:cNvPr id="15" name="Straight Arrow Connector 14"/>
          <p:cNvCxnSpPr/>
          <p:nvPr/>
        </p:nvCxnSpPr>
        <p:spPr>
          <a:xfrm>
            <a:off x="3851920" y="4340423"/>
            <a:ext cx="4536504" cy="0"/>
          </a:xfrm>
          <a:prstGeom prst="straightConnector1">
            <a:avLst/>
          </a:prstGeom>
          <a:ln w="38100">
            <a:headEnd type="triangle" w="med" len="med"/>
            <a:tailEnd type="triangle" w="med" len="med"/>
          </a:ln>
        </p:spPr>
        <p:style>
          <a:lnRef idx="1">
            <a:schemeClr val="accent4"/>
          </a:lnRef>
          <a:fillRef idx="0">
            <a:schemeClr val="accent4"/>
          </a:fillRef>
          <a:effectRef idx="0">
            <a:schemeClr val="accent4"/>
          </a:effectRef>
          <a:fontRef idx="minor">
            <a:schemeClr val="tx1"/>
          </a:fontRef>
        </p:style>
      </p:cxnSp>
      <p:sp>
        <p:nvSpPr>
          <p:cNvPr id="19" name="TextBox 18"/>
          <p:cNvSpPr txBox="1"/>
          <p:nvPr/>
        </p:nvSpPr>
        <p:spPr>
          <a:xfrm>
            <a:off x="5770502" y="2382609"/>
            <a:ext cx="900100" cy="307777"/>
          </a:xfrm>
          <a:prstGeom prst="rect">
            <a:avLst/>
          </a:prstGeom>
          <a:noFill/>
        </p:spPr>
        <p:txBody>
          <a:bodyPr wrap="square" rtlCol="0">
            <a:spAutoFit/>
          </a:bodyPr>
          <a:lstStyle/>
          <a:p>
            <a:r>
              <a:rPr lang="nl-NL" sz="1400" dirty="0">
                <a:solidFill>
                  <a:schemeClr val="tx2">
                    <a:lumMod val="75000"/>
                  </a:schemeClr>
                </a:solidFill>
              </a:rPr>
              <a:t>hoog</a:t>
            </a:r>
          </a:p>
        </p:txBody>
      </p:sp>
      <p:sp>
        <p:nvSpPr>
          <p:cNvPr id="20" name="TextBox 19"/>
          <p:cNvSpPr txBox="1"/>
          <p:nvPr/>
        </p:nvSpPr>
        <p:spPr>
          <a:xfrm>
            <a:off x="3369099" y="4180694"/>
            <a:ext cx="900100" cy="307777"/>
          </a:xfrm>
          <a:prstGeom prst="rect">
            <a:avLst/>
          </a:prstGeom>
          <a:noFill/>
        </p:spPr>
        <p:txBody>
          <a:bodyPr wrap="square" rtlCol="0">
            <a:spAutoFit/>
          </a:bodyPr>
          <a:lstStyle/>
          <a:p>
            <a:r>
              <a:rPr lang="nl-NL" sz="1400" dirty="0">
                <a:solidFill>
                  <a:schemeClr val="tx2">
                    <a:lumMod val="75000"/>
                  </a:schemeClr>
                </a:solidFill>
              </a:rPr>
              <a:t>laag</a:t>
            </a:r>
          </a:p>
        </p:txBody>
      </p:sp>
      <p:sp>
        <p:nvSpPr>
          <p:cNvPr id="21" name="TextBox 20"/>
          <p:cNvSpPr txBox="1"/>
          <p:nvPr/>
        </p:nvSpPr>
        <p:spPr>
          <a:xfrm>
            <a:off x="8351261" y="4180693"/>
            <a:ext cx="900100" cy="307777"/>
          </a:xfrm>
          <a:prstGeom prst="rect">
            <a:avLst/>
          </a:prstGeom>
          <a:noFill/>
        </p:spPr>
        <p:txBody>
          <a:bodyPr wrap="square" rtlCol="0">
            <a:spAutoFit/>
          </a:bodyPr>
          <a:lstStyle/>
          <a:p>
            <a:r>
              <a:rPr lang="nl-NL" sz="1400" dirty="0">
                <a:solidFill>
                  <a:schemeClr val="tx2">
                    <a:lumMod val="75000"/>
                  </a:schemeClr>
                </a:solidFill>
              </a:rPr>
              <a:t>hoog</a:t>
            </a:r>
          </a:p>
        </p:txBody>
      </p:sp>
      <p:sp>
        <p:nvSpPr>
          <p:cNvPr id="22" name="TextBox 21"/>
          <p:cNvSpPr txBox="1"/>
          <p:nvPr/>
        </p:nvSpPr>
        <p:spPr>
          <a:xfrm>
            <a:off x="5808300" y="6035470"/>
            <a:ext cx="900100" cy="307777"/>
          </a:xfrm>
          <a:prstGeom prst="rect">
            <a:avLst/>
          </a:prstGeom>
          <a:noFill/>
        </p:spPr>
        <p:txBody>
          <a:bodyPr wrap="square" rtlCol="0">
            <a:spAutoFit/>
          </a:bodyPr>
          <a:lstStyle/>
          <a:p>
            <a:r>
              <a:rPr lang="nl-NL" sz="1400" dirty="0">
                <a:solidFill>
                  <a:schemeClr val="tx2">
                    <a:lumMod val="75000"/>
                  </a:schemeClr>
                </a:solidFill>
              </a:rPr>
              <a:t>laag</a:t>
            </a:r>
          </a:p>
        </p:txBody>
      </p:sp>
      <p:sp>
        <p:nvSpPr>
          <p:cNvPr id="23" name="Rectangle: Rounded Corners 22"/>
          <p:cNvSpPr/>
          <p:nvPr/>
        </p:nvSpPr>
        <p:spPr>
          <a:xfrm>
            <a:off x="3393954" y="2587089"/>
            <a:ext cx="1440160" cy="904956"/>
          </a:xfrm>
          <a:prstGeom prst="roundRect">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err="1"/>
              <a:t>Multimodal</a:t>
            </a:r>
            <a:r>
              <a:rPr lang="nl-NL" sz="1200" dirty="0"/>
              <a:t> </a:t>
            </a:r>
            <a:r>
              <a:rPr lang="nl-NL" sz="1200" dirty="0" err="1"/>
              <a:t>and</a:t>
            </a:r>
            <a:r>
              <a:rPr lang="nl-NL" sz="1200" dirty="0"/>
              <a:t> shared </a:t>
            </a:r>
            <a:r>
              <a:rPr lang="nl-NL" sz="1200" dirty="0" err="1"/>
              <a:t>automation</a:t>
            </a:r>
            <a:endParaRPr lang="nl-NL" sz="1200" dirty="0"/>
          </a:p>
        </p:txBody>
      </p:sp>
      <p:sp>
        <p:nvSpPr>
          <p:cNvPr id="24" name="Rectangle: Rounded Corners 23"/>
          <p:cNvSpPr/>
          <p:nvPr/>
        </p:nvSpPr>
        <p:spPr>
          <a:xfrm>
            <a:off x="3465982" y="4887106"/>
            <a:ext cx="1440160" cy="904956"/>
          </a:xfrm>
          <a:prstGeom prst="roundRect">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err="1"/>
              <a:t>Letting</a:t>
            </a:r>
            <a:r>
              <a:rPr lang="nl-NL" sz="1200" dirty="0"/>
              <a:t> go on </a:t>
            </a:r>
            <a:r>
              <a:rPr lang="nl-NL" sz="1200" dirty="0" err="1"/>
              <a:t>highways</a:t>
            </a:r>
            <a:endParaRPr lang="nl-NL" sz="1200" dirty="0"/>
          </a:p>
        </p:txBody>
      </p:sp>
      <p:sp>
        <p:nvSpPr>
          <p:cNvPr id="25" name="Rectangle: Rounded Corners 24"/>
          <p:cNvSpPr/>
          <p:nvPr/>
        </p:nvSpPr>
        <p:spPr>
          <a:xfrm>
            <a:off x="7351137" y="2621602"/>
            <a:ext cx="1440160" cy="904956"/>
          </a:xfrm>
          <a:prstGeom prst="roundRect">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err="1"/>
              <a:t>Mobility</a:t>
            </a:r>
            <a:r>
              <a:rPr lang="nl-NL" sz="1200" dirty="0"/>
              <a:t> as a Service</a:t>
            </a:r>
          </a:p>
        </p:txBody>
      </p:sp>
      <p:sp>
        <p:nvSpPr>
          <p:cNvPr id="26" name="Rectangle: Rounded Corners 25"/>
          <p:cNvSpPr/>
          <p:nvPr/>
        </p:nvSpPr>
        <p:spPr>
          <a:xfrm>
            <a:off x="7308304" y="4859796"/>
            <a:ext cx="1440160" cy="904956"/>
          </a:xfrm>
          <a:prstGeom prst="roundRect">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err="1"/>
              <a:t>Fully</a:t>
            </a:r>
            <a:r>
              <a:rPr lang="nl-NL" sz="1200" dirty="0"/>
              <a:t> </a:t>
            </a:r>
            <a:r>
              <a:rPr lang="nl-NL" sz="1200" dirty="0" err="1"/>
              <a:t>automated</a:t>
            </a:r>
            <a:r>
              <a:rPr lang="nl-NL" sz="1200" dirty="0"/>
              <a:t> private </a:t>
            </a:r>
            <a:r>
              <a:rPr lang="nl-NL" sz="1200" dirty="0" err="1"/>
              <a:t>luxury</a:t>
            </a:r>
            <a:endParaRPr lang="nl-NL" sz="1200" dirty="0"/>
          </a:p>
        </p:txBody>
      </p:sp>
      <p:sp>
        <p:nvSpPr>
          <p:cNvPr id="29" name="TextBox 28"/>
          <p:cNvSpPr txBox="1"/>
          <p:nvPr/>
        </p:nvSpPr>
        <p:spPr>
          <a:xfrm>
            <a:off x="6647641" y="1882529"/>
            <a:ext cx="856408" cy="443235"/>
          </a:xfrm>
          <a:prstGeom prst="rect">
            <a:avLst/>
          </a:prstGeom>
          <a:noFill/>
        </p:spPr>
        <p:txBody>
          <a:bodyPr wrap="square" rtlCol="0">
            <a:spAutoFit/>
          </a:bodyPr>
          <a:lstStyle/>
          <a:p>
            <a:r>
              <a:rPr lang="nl-NL" sz="1100" dirty="0"/>
              <a:t># auto’s neemt af</a:t>
            </a:r>
          </a:p>
        </p:txBody>
      </p:sp>
      <p:cxnSp>
        <p:nvCxnSpPr>
          <p:cNvPr id="31" name="Connector: Curved 30"/>
          <p:cNvCxnSpPr/>
          <p:nvPr/>
        </p:nvCxnSpPr>
        <p:spPr>
          <a:xfrm rot="5400000" flipH="1" flipV="1">
            <a:off x="7698107" y="2351367"/>
            <a:ext cx="508633" cy="64103"/>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nector: Curved 33"/>
          <p:cNvCxnSpPr>
            <a:endCxn id="29" idx="3"/>
          </p:cNvCxnSpPr>
          <p:nvPr/>
        </p:nvCxnSpPr>
        <p:spPr>
          <a:xfrm rot="16200000" flipV="1">
            <a:off x="7367985" y="2240212"/>
            <a:ext cx="547827" cy="275698"/>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675876" y="1849239"/>
            <a:ext cx="1048252" cy="600164"/>
          </a:xfrm>
          <a:prstGeom prst="rect">
            <a:avLst/>
          </a:prstGeom>
          <a:noFill/>
        </p:spPr>
        <p:txBody>
          <a:bodyPr wrap="square" rtlCol="0">
            <a:spAutoFit/>
          </a:bodyPr>
          <a:lstStyle/>
          <a:p>
            <a:r>
              <a:rPr lang="nl-NL" sz="1100" dirty="0"/>
              <a:t>vraag naar OV neemt </a:t>
            </a:r>
          </a:p>
          <a:p>
            <a:r>
              <a:rPr lang="nl-NL" sz="1100" dirty="0"/>
              <a:t>toe</a:t>
            </a:r>
          </a:p>
        </p:txBody>
      </p:sp>
      <p:sp>
        <p:nvSpPr>
          <p:cNvPr id="55" name="TextBox 54"/>
          <p:cNvSpPr txBox="1"/>
          <p:nvPr/>
        </p:nvSpPr>
        <p:spPr>
          <a:xfrm>
            <a:off x="3274938" y="1902749"/>
            <a:ext cx="856408" cy="430887"/>
          </a:xfrm>
          <a:prstGeom prst="rect">
            <a:avLst/>
          </a:prstGeom>
          <a:noFill/>
        </p:spPr>
        <p:txBody>
          <a:bodyPr wrap="square" rtlCol="0">
            <a:spAutoFit/>
          </a:bodyPr>
          <a:lstStyle/>
          <a:p>
            <a:r>
              <a:rPr lang="nl-NL" sz="1100" dirty="0"/>
              <a:t># auto’s neemt af</a:t>
            </a:r>
          </a:p>
        </p:txBody>
      </p:sp>
      <p:cxnSp>
        <p:nvCxnSpPr>
          <p:cNvPr id="56" name="Connector: Curved 55"/>
          <p:cNvCxnSpPr/>
          <p:nvPr/>
        </p:nvCxnSpPr>
        <p:spPr>
          <a:xfrm rot="5400000" flipH="1" flipV="1">
            <a:off x="4357466" y="2210172"/>
            <a:ext cx="508613" cy="128207"/>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Connector: Curved 56"/>
          <p:cNvCxnSpPr/>
          <p:nvPr/>
        </p:nvCxnSpPr>
        <p:spPr>
          <a:xfrm rot="16200000" flipV="1">
            <a:off x="3992197" y="2127990"/>
            <a:ext cx="554005" cy="27570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4871381" y="6036583"/>
            <a:ext cx="1068771" cy="430887"/>
          </a:xfrm>
          <a:prstGeom prst="rect">
            <a:avLst/>
          </a:prstGeom>
          <a:noFill/>
        </p:spPr>
        <p:txBody>
          <a:bodyPr wrap="square" rtlCol="0">
            <a:spAutoFit/>
          </a:bodyPr>
          <a:lstStyle/>
          <a:p>
            <a:r>
              <a:rPr lang="nl-NL" sz="1100" dirty="0"/>
              <a:t>Vraag naar OV blijft gelijk</a:t>
            </a:r>
          </a:p>
        </p:txBody>
      </p:sp>
      <p:sp>
        <p:nvSpPr>
          <p:cNvPr id="59" name="TextBox 58"/>
          <p:cNvSpPr txBox="1"/>
          <p:nvPr/>
        </p:nvSpPr>
        <p:spPr>
          <a:xfrm>
            <a:off x="3470443" y="6090093"/>
            <a:ext cx="856408" cy="430887"/>
          </a:xfrm>
          <a:prstGeom prst="rect">
            <a:avLst/>
          </a:prstGeom>
          <a:noFill/>
        </p:spPr>
        <p:txBody>
          <a:bodyPr wrap="square" rtlCol="0">
            <a:spAutoFit/>
          </a:bodyPr>
          <a:lstStyle/>
          <a:p>
            <a:r>
              <a:rPr lang="nl-NL" sz="1100" dirty="0"/>
              <a:t># auto’s blijft gelijk</a:t>
            </a:r>
          </a:p>
        </p:txBody>
      </p:sp>
      <p:cxnSp>
        <p:nvCxnSpPr>
          <p:cNvPr id="60" name="Connector: Curved 59"/>
          <p:cNvCxnSpPr>
            <a:endCxn id="58" idx="1"/>
          </p:cNvCxnSpPr>
          <p:nvPr/>
        </p:nvCxnSpPr>
        <p:spPr>
          <a:xfrm rot="16200000" flipH="1">
            <a:off x="4578986" y="5959632"/>
            <a:ext cx="459964" cy="124826"/>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Connector: Curved 60"/>
          <p:cNvCxnSpPr>
            <a:endCxn id="59" idx="3"/>
          </p:cNvCxnSpPr>
          <p:nvPr/>
        </p:nvCxnSpPr>
        <p:spPr>
          <a:xfrm rot="5400000">
            <a:off x="4180526" y="5938389"/>
            <a:ext cx="513474" cy="220823"/>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8038556" y="6011633"/>
            <a:ext cx="1335269" cy="430887"/>
          </a:xfrm>
          <a:prstGeom prst="rect">
            <a:avLst/>
          </a:prstGeom>
          <a:noFill/>
        </p:spPr>
        <p:txBody>
          <a:bodyPr wrap="square" rtlCol="0">
            <a:spAutoFit/>
          </a:bodyPr>
          <a:lstStyle/>
          <a:p>
            <a:r>
              <a:rPr lang="nl-NL" sz="1100" dirty="0"/>
              <a:t>OV neemt af,</a:t>
            </a:r>
          </a:p>
          <a:p>
            <a:r>
              <a:rPr lang="en-US" sz="1100" dirty="0" err="1"/>
              <a:t>lange</a:t>
            </a:r>
            <a:r>
              <a:rPr lang="en-US" sz="1100" dirty="0"/>
              <a:t> </a:t>
            </a:r>
            <a:r>
              <a:rPr lang="en-US" sz="1100" dirty="0" err="1"/>
              <a:t>afstand</a:t>
            </a:r>
            <a:endParaRPr lang="nl-NL" sz="1100" dirty="0"/>
          </a:p>
        </p:txBody>
      </p:sp>
      <p:sp>
        <p:nvSpPr>
          <p:cNvPr id="66" name="TextBox 65"/>
          <p:cNvSpPr txBox="1"/>
          <p:nvPr/>
        </p:nvSpPr>
        <p:spPr>
          <a:xfrm>
            <a:off x="6612053" y="6090093"/>
            <a:ext cx="856408" cy="430887"/>
          </a:xfrm>
          <a:prstGeom prst="rect">
            <a:avLst/>
          </a:prstGeom>
          <a:noFill/>
        </p:spPr>
        <p:txBody>
          <a:bodyPr wrap="square" rtlCol="0">
            <a:spAutoFit/>
          </a:bodyPr>
          <a:lstStyle/>
          <a:p>
            <a:r>
              <a:rPr lang="nl-NL" sz="1100" dirty="0"/>
              <a:t># auto’s neemt toe</a:t>
            </a:r>
          </a:p>
        </p:txBody>
      </p:sp>
      <p:cxnSp>
        <p:nvCxnSpPr>
          <p:cNvPr id="67" name="Connector: Curved 66"/>
          <p:cNvCxnSpPr>
            <a:endCxn id="65" idx="1"/>
          </p:cNvCxnSpPr>
          <p:nvPr/>
        </p:nvCxnSpPr>
        <p:spPr>
          <a:xfrm rot="16200000" flipH="1">
            <a:off x="7746160" y="5934680"/>
            <a:ext cx="459967" cy="12482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Connector: Curved 67"/>
          <p:cNvCxnSpPr>
            <a:endCxn id="66" idx="3"/>
          </p:cNvCxnSpPr>
          <p:nvPr/>
        </p:nvCxnSpPr>
        <p:spPr>
          <a:xfrm rot="5400000">
            <a:off x="7322136" y="5938389"/>
            <a:ext cx="513474" cy="220823"/>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100612" y="67838"/>
            <a:ext cx="907596" cy="9304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800" dirty="0"/>
              <a:t>2</a:t>
            </a:r>
          </a:p>
        </p:txBody>
      </p:sp>
      <p:sp>
        <p:nvSpPr>
          <p:cNvPr id="18" name="TextBox 17"/>
          <p:cNvSpPr txBox="1"/>
          <p:nvPr/>
        </p:nvSpPr>
        <p:spPr>
          <a:xfrm>
            <a:off x="2018931" y="4149915"/>
            <a:ext cx="1565129" cy="369332"/>
          </a:xfrm>
          <a:prstGeom prst="rect">
            <a:avLst/>
          </a:prstGeom>
          <a:noFill/>
        </p:spPr>
        <p:txBody>
          <a:bodyPr wrap="square" rtlCol="0">
            <a:spAutoFit/>
          </a:bodyPr>
          <a:lstStyle/>
          <a:p>
            <a:r>
              <a:rPr lang="nl-NL" dirty="0"/>
              <a:t>Automation</a:t>
            </a:r>
          </a:p>
        </p:txBody>
      </p:sp>
      <p:grpSp>
        <p:nvGrpSpPr>
          <p:cNvPr id="13" name="Group 12"/>
          <p:cNvGrpSpPr/>
          <p:nvPr/>
        </p:nvGrpSpPr>
        <p:grpSpPr>
          <a:xfrm>
            <a:off x="1976478" y="1093546"/>
            <a:ext cx="6733103" cy="739718"/>
            <a:chOff x="314064" y="1489798"/>
            <a:chExt cx="4709496" cy="739718"/>
          </a:xfrm>
          <a:solidFill>
            <a:schemeClr val="tx2">
              <a:lumMod val="75000"/>
            </a:schemeClr>
          </a:solidFill>
        </p:grpSpPr>
        <p:sp>
          <p:nvSpPr>
            <p:cNvPr id="9" name="Rectangle: Rounded Corners 8"/>
            <p:cNvSpPr/>
            <p:nvPr/>
          </p:nvSpPr>
          <p:spPr>
            <a:xfrm>
              <a:off x="314064" y="1489798"/>
              <a:ext cx="4709496" cy="739718"/>
            </a:xfrm>
            <a:prstGeom prst="roundRect">
              <a:avLst>
                <a:gd name="adj" fmla="val 10000"/>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2" name="Rectangle 11"/>
            <p:cNvSpPr/>
            <p:nvPr/>
          </p:nvSpPr>
          <p:spPr>
            <a:xfrm>
              <a:off x="361600" y="1598047"/>
              <a:ext cx="4571999" cy="523220"/>
            </a:xfrm>
            <a:prstGeom prst="rect">
              <a:avLst/>
            </a:prstGeom>
            <a:grpFill/>
          </p:spPr>
          <p:txBody>
            <a:bodyPr>
              <a:spAutoFit/>
            </a:bodyPr>
            <a:lstStyle/>
            <a:p>
              <a:r>
                <a:rPr lang="nl-NL" sz="1400" dirty="0">
                  <a:solidFill>
                    <a:schemeClr val="bg1"/>
                  </a:solidFill>
                </a:rPr>
                <a:t>Technologische versnelling, convergentie van technologieën. </a:t>
              </a:r>
            </a:p>
            <a:p>
              <a:r>
                <a:rPr lang="nl-NL" sz="1400" dirty="0">
                  <a:solidFill>
                    <a:schemeClr val="bg1"/>
                  </a:solidFill>
                </a:rPr>
                <a:t>Focus op ontwikkeling autonome voertuigen </a:t>
              </a:r>
              <a:r>
                <a:rPr lang="nl-NL" sz="1400" dirty="0" err="1">
                  <a:solidFill>
                    <a:schemeClr val="bg1"/>
                  </a:solidFill>
                </a:rPr>
                <a:t>icm</a:t>
              </a:r>
              <a:r>
                <a:rPr lang="nl-NL" sz="1400" dirty="0">
                  <a:solidFill>
                    <a:schemeClr val="bg1"/>
                  </a:solidFill>
                </a:rPr>
                <a:t> delen van voertuigen</a:t>
              </a:r>
            </a:p>
          </p:txBody>
        </p:sp>
      </p:grpSp>
      <p:sp>
        <p:nvSpPr>
          <p:cNvPr id="11" name="TextBox 10"/>
          <p:cNvSpPr txBox="1"/>
          <p:nvPr/>
        </p:nvSpPr>
        <p:spPr>
          <a:xfrm>
            <a:off x="5544108" y="1969644"/>
            <a:ext cx="1152128" cy="369332"/>
          </a:xfrm>
          <a:prstGeom prst="rect">
            <a:avLst/>
          </a:prstGeom>
          <a:noFill/>
        </p:spPr>
        <p:txBody>
          <a:bodyPr wrap="square" rtlCol="0">
            <a:spAutoFit/>
          </a:bodyPr>
          <a:lstStyle/>
          <a:p>
            <a:r>
              <a:rPr lang="nl-NL" dirty="0" err="1"/>
              <a:t>Sharing</a:t>
            </a:r>
            <a:endParaRPr lang="nl-NL" dirty="0"/>
          </a:p>
        </p:txBody>
      </p:sp>
      <p:sp>
        <p:nvSpPr>
          <p:cNvPr id="43" name="TextBox 42"/>
          <p:cNvSpPr txBox="1"/>
          <p:nvPr/>
        </p:nvSpPr>
        <p:spPr>
          <a:xfrm>
            <a:off x="8007798" y="1888002"/>
            <a:ext cx="1159525" cy="600164"/>
          </a:xfrm>
          <a:prstGeom prst="rect">
            <a:avLst/>
          </a:prstGeom>
          <a:noFill/>
        </p:spPr>
        <p:txBody>
          <a:bodyPr wrap="square" rtlCol="0">
            <a:spAutoFit/>
          </a:bodyPr>
          <a:lstStyle/>
          <a:p>
            <a:r>
              <a:rPr lang="nl-NL" sz="1100" dirty="0"/>
              <a:t>OV verandert, “</a:t>
            </a:r>
            <a:r>
              <a:rPr lang="nl-NL" sz="1100" dirty="0" err="1"/>
              <a:t>people</a:t>
            </a:r>
            <a:r>
              <a:rPr lang="nl-NL" sz="1100" dirty="0"/>
              <a:t> </a:t>
            </a:r>
            <a:r>
              <a:rPr lang="nl-NL" sz="1100" dirty="0" err="1"/>
              <a:t>movers</a:t>
            </a:r>
            <a:r>
              <a:rPr lang="nl-NL" sz="1100" dirty="0"/>
              <a:t>”</a:t>
            </a:r>
          </a:p>
        </p:txBody>
      </p:sp>
    </p:spTree>
    <p:extLst>
      <p:ext uri="{BB962C8B-B14F-4D97-AF65-F5344CB8AC3E}">
        <p14:creationId xmlns:p14="http://schemas.microsoft.com/office/powerpoint/2010/main" val="172698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INHOUD</a:t>
            </a:r>
            <a:endParaRPr lang="nl-NL"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err="1"/>
              <a:t>Slimme</a:t>
            </a:r>
            <a:r>
              <a:rPr lang="en-US" dirty="0"/>
              <a:t> </a:t>
            </a:r>
            <a:r>
              <a:rPr lang="en-US" dirty="0" err="1"/>
              <a:t>gezonde</a:t>
            </a:r>
            <a:r>
              <a:rPr lang="en-US" dirty="0"/>
              <a:t> </a:t>
            </a:r>
            <a:r>
              <a:rPr lang="en-US" dirty="0" err="1"/>
              <a:t>stad</a:t>
            </a:r>
            <a:endParaRPr lang="en-US" dirty="0"/>
          </a:p>
          <a:p>
            <a:pPr>
              <a:buFont typeface="Arial" panose="020B0604020202020204" pitchFamily="34" charset="0"/>
              <a:buChar char="•"/>
            </a:pPr>
            <a:r>
              <a:rPr lang="en-US" dirty="0" err="1"/>
              <a:t>Kennisvraag</a:t>
            </a:r>
            <a:r>
              <a:rPr lang="en-US" dirty="0"/>
              <a:t> Rotterdam</a:t>
            </a:r>
          </a:p>
          <a:p>
            <a:pPr>
              <a:buFont typeface="Arial" panose="020B0604020202020204" pitchFamily="34" charset="0"/>
              <a:buChar char="•"/>
            </a:pPr>
            <a:r>
              <a:rPr lang="en-US" dirty="0" err="1"/>
              <a:t>Aanpak</a:t>
            </a:r>
            <a:endParaRPr lang="en-US" dirty="0"/>
          </a:p>
          <a:p>
            <a:pPr>
              <a:buFont typeface="Arial" panose="020B0604020202020204" pitchFamily="34" charset="0"/>
              <a:buChar char="•"/>
            </a:pPr>
            <a:r>
              <a:rPr lang="en-US" dirty="0" err="1"/>
              <a:t>Uitwerking</a:t>
            </a:r>
            <a:r>
              <a:rPr lang="en-US" dirty="0"/>
              <a:t> </a:t>
            </a:r>
            <a:r>
              <a:rPr lang="en-US" dirty="0" err="1"/>
              <a:t>transities</a:t>
            </a:r>
            <a:endParaRPr lang="en-US" dirty="0"/>
          </a:p>
          <a:p>
            <a:pPr>
              <a:buFont typeface="Arial" panose="020B0604020202020204" pitchFamily="34" charset="0"/>
              <a:buChar char="•"/>
            </a:pPr>
            <a:r>
              <a:rPr lang="en-US" dirty="0" err="1"/>
              <a:t>Conclusies</a:t>
            </a:r>
            <a:endParaRPr lang="en-US" dirty="0"/>
          </a:p>
          <a:p>
            <a:pPr>
              <a:buFont typeface="Arial" panose="020B0604020202020204" pitchFamily="34" charset="0"/>
              <a:buChar char="•"/>
            </a:pPr>
            <a:r>
              <a:rPr lang="en-US" dirty="0"/>
              <a:t>Hoe </a:t>
            </a:r>
            <a:r>
              <a:rPr lang="en-US" dirty="0" err="1"/>
              <a:t>verder</a:t>
            </a:r>
            <a:endParaRPr lang="en-US" dirty="0"/>
          </a:p>
        </p:txBody>
      </p:sp>
      <p:sp>
        <p:nvSpPr>
          <p:cNvPr id="4" name="Footer Placeholder 3"/>
          <p:cNvSpPr>
            <a:spLocks noGrp="1"/>
          </p:cNvSpPr>
          <p:nvPr>
            <p:ph type="ftr" sz="quarter" idx="11"/>
          </p:nvPr>
        </p:nvSpPr>
        <p:spPr/>
        <p:txBody>
          <a:bodyPr/>
          <a:lstStyle/>
          <a:p>
            <a:fld id="{44C52ECF-E801-4DB3-98B5-B0EC0E495D9B}" type="slidenum">
              <a:rPr lang="nl-NL" smtClean="0"/>
              <a:pPr/>
              <a:t>2</a:t>
            </a:fld>
            <a:r>
              <a:rPr lang="nl-NL" dirty="0"/>
              <a:t> | Eindrapportage SGS Rotterdam</a:t>
            </a:r>
          </a:p>
        </p:txBody>
      </p:sp>
    </p:spTree>
    <p:extLst>
      <p:ext uri="{BB962C8B-B14F-4D97-AF65-F5344CB8AC3E}">
        <p14:creationId xmlns:p14="http://schemas.microsoft.com/office/powerpoint/2010/main" val="30516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fld id="{44C52ECF-E801-4DB3-98B5-B0EC0E495D9B}" type="slidenum">
              <a:rPr lang="nl-NL" smtClean="0"/>
              <a:pPr/>
              <a:t>20</a:t>
            </a:fld>
            <a:r>
              <a:rPr lang="nl-NL"/>
              <a:t> | Eindrapportage SGS Rotterdam</a:t>
            </a:r>
            <a:endParaRPr lang="nl-NL"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62177490"/>
              </p:ext>
            </p:extLst>
          </p:nvPr>
        </p:nvGraphicFramePr>
        <p:xfrm>
          <a:off x="555813" y="609985"/>
          <a:ext cx="8119243"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Group 12"/>
          <p:cNvGrpSpPr/>
          <p:nvPr/>
        </p:nvGrpSpPr>
        <p:grpSpPr>
          <a:xfrm>
            <a:off x="2039845" y="980728"/>
            <a:ext cx="6733103" cy="739718"/>
            <a:chOff x="314064" y="1489798"/>
            <a:chExt cx="4709496" cy="739718"/>
          </a:xfrm>
          <a:solidFill>
            <a:schemeClr val="tx2">
              <a:lumMod val="75000"/>
            </a:schemeClr>
          </a:solidFill>
        </p:grpSpPr>
        <p:sp>
          <p:nvSpPr>
            <p:cNvPr id="9" name="Rectangle: Rounded Corners 8"/>
            <p:cNvSpPr/>
            <p:nvPr/>
          </p:nvSpPr>
          <p:spPr>
            <a:xfrm>
              <a:off x="314064" y="1489798"/>
              <a:ext cx="4709496" cy="739718"/>
            </a:xfrm>
            <a:prstGeom prst="roundRect">
              <a:avLst>
                <a:gd name="adj" fmla="val 10000"/>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2" name="Rectangle 11"/>
            <p:cNvSpPr/>
            <p:nvPr/>
          </p:nvSpPr>
          <p:spPr>
            <a:xfrm>
              <a:off x="361600" y="1598047"/>
              <a:ext cx="4571999" cy="523220"/>
            </a:xfrm>
            <a:prstGeom prst="rect">
              <a:avLst/>
            </a:prstGeom>
            <a:grpFill/>
          </p:spPr>
          <p:txBody>
            <a:bodyPr>
              <a:spAutoFit/>
            </a:bodyPr>
            <a:lstStyle/>
            <a:p>
              <a:r>
                <a:rPr lang="nl-NL" sz="1400" dirty="0">
                  <a:solidFill>
                    <a:schemeClr val="bg1"/>
                  </a:solidFill>
                </a:rPr>
                <a:t>Technologische versnelling, convergentie van technologieën. </a:t>
              </a:r>
            </a:p>
            <a:p>
              <a:r>
                <a:rPr lang="nl-NL" sz="1400" dirty="0">
                  <a:solidFill>
                    <a:schemeClr val="bg1"/>
                  </a:solidFill>
                </a:rPr>
                <a:t>Focus op ontwikkeling van automatisch rijden en auto delen.</a:t>
              </a:r>
            </a:p>
          </p:txBody>
        </p:sp>
      </p:grpSp>
      <p:grpSp>
        <p:nvGrpSpPr>
          <p:cNvPr id="14" name="Group 13"/>
          <p:cNvGrpSpPr/>
          <p:nvPr/>
        </p:nvGrpSpPr>
        <p:grpSpPr>
          <a:xfrm>
            <a:off x="578771" y="980728"/>
            <a:ext cx="1392299" cy="739718"/>
            <a:chOff x="-332599" y="1468132"/>
            <a:chExt cx="5673774" cy="739718"/>
          </a:xfrm>
          <a:solidFill>
            <a:schemeClr val="tx2">
              <a:lumMod val="75000"/>
            </a:schemeClr>
          </a:solidFill>
        </p:grpSpPr>
        <p:sp>
          <p:nvSpPr>
            <p:cNvPr id="17" name="Rectangle: Rounded Corners 16"/>
            <p:cNvSpPr/>
            <p:nvPr/>
          </p:nvSpPr>
          <p:spPr>
            <a:xfrm>
              <a:off x="-332599" y="1468132"/>
              <a:ext cx="5673774" cy="739718"/>
            </a:xfrm>
            <a:prstGeom prst="roundRect">
              <a:avLst>
                <a:gd name="adj" fmla="val 10000"/>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6" name="Rectangle 15"/>
            <p:cNvSpPr/>
            <p:nvPr/>
          </p:nvSpPr>
          <p:spPr>
            <a:xfrm>
              <a:off x="-39792" y="1662436"/>
              <a:ext cx="5088145" cy="523220"/>
            </a:xfrm>
            <a:prstGeom prst="rect">
              <a:avLst/>
            </a:prstGeom>
            <a:grpFill/>
          </p:spPr>
          <p:txBody>
            <a:bodyPr wrap="square">
              <a:spAutoFit/>
            </a:bodyPr>
            <a:lstStyle/>
            <a:p>
              <a:r>
                <a:rPr lang="nl-NL" sz="1400" dirty="0">
                  <a:solidFill>
                    <a:schemeClr val="bg1"/>
                  </a:solidFill>
                </a:rPr>
                <a:t>Technologie</a:t>
              </a:r>
            </a:p>
          </p:txBody>
        </p:sp>
      </p:grpSp>
      <p:sp>
        <p:nvSpPr>
          <p:cNvPr id="10" name="Rectangle 9"/>
          <p:cNvSpPr/>
          <p:nvPr/>
        </p:nvSpPr>
        <p:spPr>
          <a:xfrm>
            <a:off x="100612" y="67838"/>
            <a:ext cx="907596" cy="9304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800" dirty="0"/>
              <a:t>2</a:t>
            </a:r>
          </a:p>
        </p:txBody>
      </p:sp>
    </p:spTree>
    <p:extLst>
      <p:ext uri="{BB962C8B-B14F-4D97-AF65-F5344CB8AC3E}">
        <p14:creationId xmlns:p14="http://schemas.microsoft.com/office/powerpoint/2010/main" val="1531847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fld id="{44C52ECF-E801-4DB3-98B5-B0EC0E495D9B}" type="slidenum">
              <a:rPr lang="nl-NL" smtClean="0"/>
              <a:pPr/>
              <a:t>21</a:t>
            </a:fld>
            <a:r>
              <a:rPr lang="nl-NL"/>
              <a:t> | Eindrapportage SGS Rotterdam</a:t>
            </a:r>
            <a:endParaRPr lang="nl-NL" dirty="0"/>
          </a:p>
        </p:txBody>
      </p:sp>
      <p:graphicFrame>
        <p:nvGraphicFramePr>
          <p:cNvPr id="7" name="Content Placeholder 6"/>
          <p:cNvGraphicFramePr>
            <a:graphicFrameLocks noGrp="1"/>
          </p:cNvGraphicFramePr>
          <p:nvPr>
            <p:ph idx="1"/>
            <p:extLst/>
          </p:nvPr>
        </p:nvGraphicFramePr>
        <p:xfrm>
          <a:off x="555813" y="609985"/>
          <a:ext cx="8119243"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Group 12"/>
          <p:cNvGrpSpPr/>
          <p:nvPr/>
        </p:nvGrpSpPr>
        <p:grpSpPr>
          <a:xfrm>
            <a:off x="2039845" y="980728"/>
            <a:ext cx="6733103" cy="739718"/>
            <a:chOff x="314064" y="1489798"/>
            <a:chExt cx="4709496" cy="739718"/>
          </a:xfrm>
          <a:solidFill>
            <a:schemeClr val="tx2">
              <a:lumMod val="75000"/>
            </a:schemeClr>
          </a:solidFill>
        </p:grpSpPr>
        <p:sp>
          <p:nvSpPr>
            <p:cNvPr id="9" name="Rectangle: Rounded Corners 8"/>
            <p:cNvSpPr/>
            <p:nvPr/>
          </p:nvSpPr>
          <p:spPr>
            <a:xfrm>
              <a:off x="314064" y="1489798"/>
              <a:ext cx="4709496" cy="739718"/>
            </a:xfrm>
            <a:prstGeom prst="roundRect">
              <a:avLst>
                <a:gd name="adj" fmla="val 10000"/>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2" name="Rectangle 11"/>
            <p:cNvSpPr/>
            <p:nvPr/>
          </p:nvSpPr>
          <p:spPr>
            <a:xfrm>
              <a:off x="361600" y="1598047"/>
              <a:ext cx="4571999" cy="523220"/>
            </a:xfrm>
            <a:prstGeom prst="rect">
              <a:avLst/>
            </a:prstGeom>
            <a:grpFill/>
          </p:spPr>
          <p:txBody>
            <a:bodyPr>
              <a:spAutoFit/>
            </a:bodyPr>
            <a:lstStyle/>
            <a:p>
              <a:r>
                <a:rPr lang="nl-NL" sz="1400" dirty="0">
                  <a:solidFill>
                    <a:schemeClr val="bg1"/>
                  </a:solidFill>
                </a:rPr>
                <a:t>Technologische versnelling, convergentie van technologieën. </a:t>
              </a:r>
            </a:p>
            <a:p>
              <a:r>
                <a:rPr lang="nl-NL" sz="1400" dirty="0">
                  <a:solidFill>
                    <a:schemeClr val="bg1"/>
                  </a:solidFill>
                </a:rPr>
                <a:t>Focus op ontwikkeling van automatisch rijden en auto delen.</a:t>
              </a:r>
            </a:p>
          </p:txBody>
        </p:sp>
      </p:grpSp>
      <p:grpSp>
        <p:nvGrpSpPr>
          <p:cNvPr id="14" name="Group 13"/>
          <p:cNvGrpSpPr/>
          <p:nvPr/>
        </p:nvGrpSpPr>
        <p:grpSpPr>
          <a:xfrm>
            <a:off x="578771" y="980728"/>
            <a:ext cx="1392299" cy="739718"/>
            <a:chOff x="-332599" y="1468132"/>
            <a:chExt cx="5673774" cy="739718"/>
          </a:xfrm>
          <a:solidFill>
            <a:schemeClr val="tx2">
              <a:lumMod val="75000"/>
            </a:schemeClr>
          </a:solidFill>
        </p:grpSpPr>
        <p:sp>
          <p:nvSpPr>
            <p:cNvPr id="17" name="Rectangle: Rounded Corners 16"/>
            <p:cNvSpPr/>
            <p:nvPr/>
          </p:nvSpPr>
          <p:spPr>
            <a:xfrm>
              <a:off x="-332599" y="1468132"/>
              <a:ext cx="5673774" cy="739718"/>
            </a:xfrm>
            <a:prstGeom prst="roundRect">
              <a:avLst>
                <a:gd name="adj" fmla="val 10000"/>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6" name="Rectangle 15"/>
            <p:cNvSpPr/>
            <p:nvPr/>
          </p:nvSpPr>
          <p:spPr>
            <a:xfrm>
              <a:off x="-39792" y="1662436"/>
              <a:ext cx="5088145" cy="523220"/>
            </a:xfrm>
            <a:prstGeom prst="rect">
              <a:avLst/>
            </a:prstGeom>
            <a:grpFill/>
          </p:spPr>
          <p:txBody>
            <a:bodyPr wrap="square">
              <a:spAutoFit/>
            </a:bodyPr>
            <a:lstStyle/>
            <a:p>
              <a:r>
                <a:rPr lang="nl-NL" sz="1400" dirty="0">
                  <a:solidFill>
                    <a:schemeClr val="bg1"/>
                  </a:solidFill>
                </a:rPr>
                <a:t>Technologie</a:t>
              </a:r>
            </a:p>
          </p:txBody>
        </p:sp>
      </p:grpSp>
      <p:sp>
        <p:nvSpPr>
          <p:cNvPr id="10" name="Rectangle 9"/>
          <p:cNvSpPr/>
          <p:nvPr/>
        </p:nvSpPr>
        <p:spPr>
          <a:xfrm>
            <a:off x="100612" y="67838"/>
            <a:ext cx="907596" cy="9304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800" dirty="0"/>
              <a:t>2</a:t>
            </a:r>
          </a:p>
        </p:txBody>
      </p:sp>
      <p:pic>
        <p:nvPicPr>
          <p:cNvPr id="11" name="Picture 10"/>
          <p:cNvPicPr>
            <a:picLocks noChangeAspect="1"/>
          </p:cNvPicPr>
          <p:nvPr/>
        </p:nvPicPr>
        <p:blipFill>
          <a:blip r:embed="rId7"/>
          <a:stretch>
            <a:fillRect/>
          </a:stretch>
        </p:blipFill>
        <p:spPr>
          <a:xfrm>
            <a:off x="3203848" y="3375205"/>
            <a:ext cx="5256584" cy="2972914"/>
          </a:xfrm>
          <a:prstGeom prst="rect">
            <a:avLst/>
          </a:prstGeom>
        </p:spPr>
      </p:pic>
    </p:spTree>
    <p:extLst>
      <p:ext uri="{BB962C8B-B14F-4D97-AF65-F5344CB8AC3E}">
        <p14:creationId xmlns:p14="http://schemas.microsoft.com/office/powerpoint/2010/main" val="138908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fld id="{44C52ECF-E801-4DB3-98B5-B0EC0E495D9B}" type="slidenum">
              <a:rPr lang="nl-NL" smtClean="0"/>
              <a:pPr/>
              <a:t>22</a:t>
            </a:fld>
            <a:r>
              <a:rPr lang="nl-NL" dirty="0"/>
              <a:t> | Eindrapportage SGS Rotterdam</a:t>
            </a:r>
          </a:p>
        </p:txBody>
      </p:sp>
      <p:sp>
        <p:nvSpPr>
          <p:cNvPr id="6" name="Rectangle 5"/>
          <p:cNvSpPr/>
          <p:nvPr/>
        </p:nvSpPr>
        <p:spPr>
          <a:xfrm>
            <a:off x="275561" y="2857444"/>
            <a:ext cx="2885782" cy="830332"/>
          </a:xfrm>
          <a:prstGeom prst="rect">
            <a:avLst/>
          </a:prstGeom>
          <a:solidFill>
            <a:schemeClr val="tx2">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dirty="0"/>
              <a:t>Elektrificatie </a:t>
            </a:r>
          </a:p>
        </p:txBody>
      </p:sp>
      <p:sp>
        <p:nvSpPr>
          <p:cNvPr id="7" name="Rectangle 6"/>
          <p:cNvSpPr/>
          <p:nvPr/>
        </p:nvSpPr>
        <p:spPr>
          <a:xfrm>
            <a:off x="298368" y="3779761"/>
            <a:ext cx="2862975" cy="813784"/>
          </a:xfrm>
          <a:prstGeom prst="rect">
            <a:avLst/>
          </a:prstGeom>
          <a:solidFill>
            <a:schemeClr val="tx2">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dirty="0"/>
              <a:t>Automation &amp; </a:t>
            </a:r>
            <a:r>
              <a:rPr lang="nl-NL" dirty="0" err="1"/>
              <a:t>sharing</a:t>
            </a:r>
            <a:endParaRPr lang="nl-NL" dirty="0">
              <a:sym typeface="Wingdings" panose="05000000000000000000" pitchFamily="2" charset="2"/>
            </a:endParaRPr>
          </a:p>
        </p:txBody>
      </p:sp>
      <p:sp>
        <p:nvSpPr>
          <p:cNvPr id="8" name="Rectangle 7"/>
          <p:cNvSpPr/>
          <p:nvPr/>
        </p:nvSpPr>
        <p:spPr>
          <a:xfrm>
            <a:off x="275562" y="1912163"/>
            <a:ext cx="2885782" cy="876549"/>
          </a:xfrm>
          <a:prstGeom prst="rect">
            <a:avLst/>
          </a:prstGeom>
          <a:solidFill>
            <a:schemeClr val="tx2">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dirty="0"/>
              <a:t>Bevolkingstoename en andere samenstelling</a:t>
            </a:r>
          </a:p>
        </p:txBody>
      </p:sp>
      <p:sp>
        <p:nvSpPr>
          <p:cNvPr id="9" name="Rectangle 8"/>
          <p:cNvSpPr/>
          <p:nvPr/>
        </p:nvSpPr>
        <p:spPr>
          <a:xfrm>
            <a:off x="6218713" y="3837115"/>
            <a:ext cx="2736304" cy="2690818"/>
          </a:xfrm>
          <a:prstGeom prst="rect">
            <a:avLst/>
          </a:prstGeom>
          <a:solidFill>
            <a:schemeClr val="tx2">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err="1">
                <a:sym typeface="Wingdings" panose="05000000000000000000" pitchFamily="2" charset="2"/>
              </a:rPr>
              <a:t>Evenwicht</a:t>
            </a:r>
            <a:r>
              <a:rPr lang="en-US" dirty="0">
                <a:sym typeface="Wingdings" panose="05000000000000000000" pitchFamily="2" charset="2"/>
              </a:rPr>
              <a:t> </a:t>
            </a:r>
            <a:r>
              <a:rPr lang="en-US" dirty="0" err="1">
                <a:sym typeface="Wingdings" panose="05000000000000000000" pitchFamily="2" charset="2"/>
              </a:rPr>
              <a:t>tussen</a:t>
            </a:r>
            <a:r>
              <a:rPr lang="en-US" dirty="0">
                <a:sym typeface="Wingdings" panose="05000000000000000000" pitchFamily="2" charset="2"/>
              </a:rPr>
              <a:t> </a:t>
            </a:r>
            <a:r>
              <a:rPr lang="en-US" dirty="0" err="1">
                <a:sym typeface="Wingdings" panose="05000000000000000000" pitchFamily="2" charset="2"/>
              </a:rPr>
              <a:t>bereikbaarheid</a:t>
            </a:r>
            <a:r>
              <a:rPr lang="en-US" dirty="0">
                <a:sym typeface="Wingdings" panose="05000000000000000000" pitchFamily="2" charset="2"/>
              </a:rPr>
              <a:t>, </a:t>
            </a:r>
            <a:r>
              <a:rPr lang="en-US" dirty="0" err="1">
                <a:sym typeface="Wingdings" panose="05000000000000000000" pitchFamily="2" charset="2"/>
              </a:rPr>
              <a:t>leefbaarheid</a:t>
            </a:r>
            <a:r>
              <a:rPr lang="en-US" dirty="0">
                <a:sym typeface="Wingdings" panose="05000000000000000000" pitchFamily="2" charset="2"/>
              </a:rPr>
              <a:t>, </a:t>
            </a:r>
            <a:r>
              <a:rPr lang="en-US" dirty="0" err="1">
                <a:sym typeface="Wingdings" panose="05000000000000000000" pitchFamily="2" charset="2"/>
              </a:rPr>
              <a:t>gezondheid</a:t>
            </a:r>
            <a:r>
              <a:rPr lang="en-US" dirty="0">
                <a:sym typeface="Wingdings" panose="05000000000000000000" pitchFamily="2" charset="2"/>
              </a:rPr>
              <a:t> </a:t>
            </a:r>
            <a:r>
              <a:rPr lang="en-US" dirty="0" err="1">
                <a:sym typeface="Wingdings" panose="05000000000000000000" pitchFamily="2" charset="2"/>
              </a:rPr>
              <a:t>en</a:t>
            </a:r>
            <a:r>
              <a:rPr lang="en-US" dirty="0">
                <a:sym typeface="Wingdings" panose="05000000000000000000" pitchFamily="2" charset="2"/>
              </a:rPr>
              <a:t> </a:t>
            </a:r>
            <a:r>
              <a:rPr lang="en-US" dirty="0" err="1">
                <a:sym typeface="Wingdings" panose="05000000000000000000" pitchFamily="2" charset="2"/>
              </a:rPr>
              <a:t>economische</a:t>
            </a:r>
            <a:r>
              <a:rPr lang="en-US" dirty="0">
                <a:sym typeface="Wingdings" panose="05000000000000000000" pitchFamily="2" charset="2"/>
              </a:rPr>
              <a:t> </a:t>
            </a:r>
            <a:r>
              <a:rPr lang="en-US" dirty="0" err="1">
                <a:sym typeface="Wingdings" panose="05000000000000000000" pitchFamily="2" charset="2"/>
              </a:rPr>
              <a:t>functie</a:t>
            </a:r>
            <a:r>
              <a:rPr lang="en-US" dirty="0">
                <a:sym typeface="Wingdings" panose="05000000000000000000" pitchFamily="2" charset="2"/>
              </a:rPr>
              <a:t> van de </a:t>
            </a:r>
            <a:r>
              <a:rPr lang="en-US" dirty="0" err="1">
                <a:sym typeface="Wingdings" panose="05000000000000000000" pitchFamily="2" charset="2"/>
              </a:rPr>
              <a:t>stad</a:t>
            </a:r>
            <a:endParaRPr lang="nl-NL" dirty="0"/>
          </a:p>
        </p:txBody>
      </p:sp>
      <p:sp>
        <p:nvSpPr>
          <p:cNvPr id="10" name="Rectangle 9"/>
          <p:cNvSpPr/>
          <p:nvPr/>
        </p:nvSpPr>
        <p:spPr>
          <a:xfrm>
            <a:off x="3335160" y="2861237"/>
            <a:ext cx="2736304" cy="884033"/>
          </a:xfrm>
          <a:prstGeom prst="rect">
            <a:avLst/>
          </a:prstGeom>
          <a:solidFill>
            <a:schemeClr val="tx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sym typeface="Wingdings" panose="05000000000000000000" pitchFamily="2" charset="2"/>
              </a:rPr>
              <a:t>Druk op leefbaarheid</a:t>
            </a:r>
            <a:endParaRPr lang="nl-NL"/>
          </a:p>
        </p:txBody>
      </p:sp>
      <p:sp>
        <p:nvSpPr>
          <p:cNvPr id="11" name="Rectangle 10"/>
          <p:cNvSpPr/>
          <p:nvPr/>
        </p:nvSpPr>
        <p:spPr>
          <a:xfrm>
            <a:off x="3335160" y="3837115"/>
            <a:ext cx="2736304" cy="803540"/>
          </a:xfrm>
          <a:prstGeom prst="rect">
            <a:avLst/>
          </a:prstGeom>
          <a:solidFill>
            <a:schemeClr val="tx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ym typeface="Wingdings" panose="05000000000000000000" pitchFamily="2" charset="2"/>
              </a:rPr>
              <a:t>Impact op mobiliteitssysteem</a:t>
            </a:r>
            <a:endParaRPr lang="nl-NL" dirty="0"/>
          </a:p>
        </p:txBody>
      </p:sp>
      <p:sp>
        <p:nvSpPr>
          <p:cNvPr id="12" name="Rectangle 11"/>
          <p:cNvSpPr/>
          <p:nvPr/>
        </p:nvSpPr>
        <p:spPr>
          <a:xfrm>
            <a:off x="3335160" y="4736320"/>
            <a:ext cx="2736304" cy="813784"/>
          </a:xfrm>
          <a:prstGeom prst="rect">
            <a:avLst/>
          </a:prstGeom>
          <a:solidFill>
            <a:schemeClr val="tx2">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ym typeface="Wingdings" panose="05000000000000000000" pitchFamily="2" charset="2"/>
              </a:rPr>
              <a:t> Impact op ontwerp van de stad</a:t>
            </a:r>
            <a:endParaRPr lang="nl-NL" dirty="0"/>
          </a:p>
        </p:txBody>
      </p:sp>
      <p:sp>
        <p:nvSpPr>
          <p:cNvPr id="13" name="TextBox 12"/>
          <p:cNvSpPr txBox="1"/>
          <p:nvPr/>
        </p:nvSpPr>
        <p:spPr>
          <a:xfrm>
            <a:off x="506444" y="1470306"/>
            <a:ext cx="2621735" cy="369332"/>
          </a:xfrm>
          <a:prstGeom prst="rect">
            <a:avLst/>
          </a:prstGeom>
          <a:noFill/>
        </p:spPr>
        <p:txBody>
          <a:bodyPr wrap="square" rtlCol="0">
            <a:spAutoFit/>
          </a:bodyPr>
          <a:lstStyle/>
          <a:p>
            <a:r>
              <a:rPr lang="nl-NL" i="1" dirty="0"/>
              <a:t>Belangrijkste transities</a:t>
            </a:r>
          </a:p>
        </p:txBody>
      </p:sp>
      <p:sp>
        <p:nvSpPr>
          <p:cNvPr id="14" name="TextBox 13"/>
          <p:cNvSpPr txBox="1"/>
          <p:nvPr/>
        </p:nvSpPr>
        <p:spPr>
          <a:xfrm>
            <a:off x="3520728" y="2419380"/>
            <a:ext cx="2354478" cy="369332"/>
          </a:xfrm>
          <a:prstGeom prst="rect">
            <a:avLst/>
          </a:prstGeom>
          <a:noFill/>
        </p:spPr>
        <p:txBody>
          <a:bodyPr wrap="square" rtlCol="0">
            <a:spAutoFit/>
          </a:bodyPr>
          <a:lstStyle/>
          <a:p>
            <a:r>
              <a:rPr lang="nl-NL" i="1" dirty="0"/>
              <a:t>Grootste uitdagingen</a:t>
            </a:r>
          </a:p>
        </p:txBody>
      </p:sp>
      <p:sp>
        <p:nvSpPr>
          <p:cNvPr id="15" name="TextBox 14"/>
          <p:cNvSpPr txBox="1"/>
          <p:nvPr/>
        </p:nvSpPr>
        <p:spPr>
          <a:xfrm>
            <a:off x="6409626" y="3397209"/>
            <a:ext cx="2354478" cy="369332"/>
          </a:xfrm>
          <a:prstGeom prst="rect">
            <a:avLst/>
          </a:prstGeom>
          <a:noFill/>
        </p:spPr>
        <p:txBody>
          <a:bodyPr wrap="square" rtlCol="0">
            <a:spAutoFit/>
          </a:bodyPr>
          <a:lstStyle/>
          <a:p>
            <a:pPr algn="ctr"/>
            <a:r>
              <a:rPr lang="nl-NL" i="1" dirty="0"/>
              <a:t>Uiteindelijk doel</a:t>
            </a:r>
          </a:p>
        </p:txBody>
      </p:sp>
      <p:sp>
        <p:nvSpPr>
          <p:cNvPr id="35" name="Rectangle 34"/>
          <p:cNvSpPr/>
          <p:nvPr/>
        </p:nvSpPr>
        <p:spPr>
          <a:xfrm>
            <a:off x="100612" y="67838"/>
            <a:ext cx="907596" cy="9304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800" dirty="0"/>
              <a:t>3</a:t>
            </a:r>
          </a:p>
        </p:txBody>
      </p:sp>
    </p:spTree>
    <p:extLst>
      <p:ext uri="{BB962C8B-B14F-4D97-AF65-F5344CB8AC3E}">
        <p14:creationId xmlns:p14="http://schemas.microsoft.com/office/powerpoint/2010/main" val="303637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Inzet van Instrumentarium </a:t>
            </a:r>
          </a:p>
        </p:txBody>
      </p:sp>
      <p:sp>
        <p:nvSpPr>
          <p:cNvPr id="3" name="Content Placeholder 2"/>
          <p:cNvSpPr>
            <a:spLocks noGrp="1"/>
          </p:cNvSpPr>
          <p:nvPr>
            <p:ph idx="1"/>
          </p:nvPr>
        </p:nvSpPr>
        <p:spPr/>
        <p:txBody>
          <a:bodyPr/>
          <a:lstStyle/>
          <a:p>
            <a:endParaRPr lang="nl-NL" sz="1050" dirty="0"/>
          </a:p>
          <a:p>
            <a:endParaRPr lang="nl-NL" sz="1050" dirty="0"/>
          </a:p>
          <a:p>
            <a:endParaRPr lang="nl-NL" sz="1050" dirty="0"/>
          </a:p>
          <a:p>
            <a:endParaRPr lang="nl-NL" sz="1050" dirty="0"/>
          </a:p>
          <a:p>
            <a:endParaRPr lang="nl-NL" sz="1050" dirty="0"/>
          </a:p>
          <a:p>
            <a:endParaRPr lang="nl-NL" sz="1050" dirty="0"/>
          </a:p>
          <a:p>
            <a:endParaRPr lang="nl-NL" sz="1050" dirty="0"/>
          </a:p>
          <a:p>
            <a:endParaRPr lang="nl-NL" sz="1050" dirty="0"/>
          </a:p>
          <a:p>
            <a:endParaRPr lang="nl-NL" sz="1050" dirty="0"/>
          </a:p>
          <a:p>
            <a:endParaRPr lang="nl-NL" sz="1050" dirty="0"/>
          </a:p>
          <a:p>
            <a:pPr>
              <a:lnSpc>
                <a:spcPct val="100000"/>
              </a:lnSpc>
            </a:pPr>
            <a:r>
              <a:rPr lang="nl-NL" sz="1050" dirty="0"/>
              <a:t>Dit is een versimpelde voorstelling. Vaak worden combinaties toegepast. </a:t>
            </a:r>
            <a:br>
              <a:rPr lang="nl-NL" sz="1050" dirty="0"/>
            </a:br>
            <a:r>
              <a:rPr lang="nl-NL" sz="1050" dirty="0"/>
              <a:t>Daarnaast spelen aspecten als data, draagvlak verwerven en acceptatie een belangrijke rol.</a:t>
            </a:r>
            <a:br>
              <a:rPr lang="nl-NL" sz="1050" dirty="0"/>
            </a:br>
            <a:endParaRPr lang="nl-NL" sz="1050" dirty="0"/>
          </a:p>
        </p:txBody>
      </p:sp>
      <p:sp>
        <p:nvSpPr>
          <p:cNvPr id="4" name="Footer Placeholder 3"/>
          <p:cNvSpPr>
            <a:spLocks noGrp="1"/>
          </p:cNvSpPr>
          <p:nvPr>
            <p:ph type="ftr" sz="quarter" idx="11"/>
          </p:nvPr>
        </p:nvSpPr>
        <p:spPr/>
        <p:txBody>
          <a:bodyPr/>
          <a:lstStyle/>
          <a:p>
            <a:fld id="{44C52ECF-E801-4DB3-98B5-B0EC0E495D9B}" type="slidenum">
              <a:rPr lang="nl-NL" smtClean="0"/>
              <a:pPr/>
              <a:t>23</a:t>
            </a:fld>
            <a:r>
              <a:rPr lang="nl-NL"/>
              <a:t> | Eindrapportage SGS Rotterdam</a:t>
            </a:r>
            <a:endParaRPr lang="nl-NL" dirty="0"/>
          </a:p>
        </p:txBody>
      </p:sp>
      <p:sp>
        <p:nvSpPr>
          <p:cNvPr id="6" name="Rectangle 5"/>
          <p:cNvSpPr/>
          <p:nvPr/>
        </p:nvSpPr>
        <p:spPr>
          <a:xfrm>
            <a:off x="100612" y="67838"/>
            <a:ext cx="907596" cy="9304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800" dirty="0"/>
              <a:t>3</a:t>
            </a:r>
          </a:p>
        </p:txBody>
      </p:sp>
      <p:sp>
        <p:nvSpPr>
          <p:cNvPr id="7" name="Footer Placeholder 3"/>
          <p:cNvSpPr txBox="1">
            <a:spLocks/>
          </p:cNvSpPr>
          <p:nvPr/>
        </p:nvSpPr>
        <p:spPr>
          <a:xfrm>
            <a:off x="554410" y="6526800"/>
            <a:ext cx="4320000" cy="169200"/>
          </a:xfrm>
          <a:prstGeom prst="rect">
            <a:avLst/>
          </a:prstGeom>
        </p:spPr>
        <p:txBody>
          <a:bodyPr vert="horz" wrap="none" lIns="0" tIns="0" rIns="0" bIns="0" rtlCol="0" anchor="b" anchorCtr="0"/>
          <a:lstStyle>
            <a:defPPr>
              <a:defRPr lang="nl-NL"/>
            </a:defPPr>
            <a:lvl1pPr marL="0" algn="l" defTabSz="914400" rtl="0" eaLnBrk="1" latinLnBrk="0" hangingPunct="1">
              <a:defRPr sz="7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4C52ECF-E801-4DB3-98B5-B0EC0E495D9B}" type="slidenum">
              <a:rPr lang="nl-NL" smtClean="0"/>
              <a:pPr/>
              <a:t>23</a:t>
            </a:fld>
            <a:r>
              <a:rPr lang="nl-NL"/>
              <a:t> | Eindrapportage SGS Rotterdam</a:t>
            </a:r>
            <a:endParaRPr lang="nl-NL" dirty="0"/>
          </a:p>
        </p:txBody>
      </p:sp>
      <p:sp>
        <p:nvSpPr>
          <p:cNvPr id="8" name="Rectangle 7"/>
          <p:cNvSpPr/>
          <p:nvPr/>
        </p:nvSpPr>
        <p:spPr>
          <a:xfrm rot="19398480">
            <a:off x="1082669" y="2764498"/>
            <a:ext cx="2016000" cy="1008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dirty="0"/>
              <a:t>Gezond verstand / Expert opinion</a:t>
            </a:r>
          </a:p>
        </p:txBody>
      </p:sp>
      <p:sp>
        <p:nvSpPr>
          <p:cNvPr id="9" name="Rectangle 8"/>
          <p:cNvSpPr/>
          <p:nvPr/>
        </p:nvSpPr>
        <p:spPr>
          <a:xfrm rot="19398480">
            <a:off x="2945229" y="2784370"/>
            <a:ext cx="2016000" cy="1008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dirty="0"/>
              <a:t>Adaptief beleid / Experimenten</a:t>
            </a:r>
          </a:p>
        </p:txBody>
      </p:sp>
      <p:sp>
        <p:nvSpPr>
          <p:cNvPr id="10" name="Rectangle 9"/>
          <p:cNvSpPr/>
          <p:nvPr/>
        </p:nvSpPr>
        <p:spPr>
          <a:xfrm rot="19398480">
            <a:off x="4807790" y="2804244"/>
            <a:ext cx="2016000" cy="1008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dirty="0"/>
              <a:t> Modelleren</a:t>
            </a:r>
          </a:p>
        </p:txBody>
      </p:sp>
      <p:sp>
        <p:nvSpPr>
          <p:cNvPr id="11" name="Arrow: Down 10"/>
          <p:cNvSpPr/>
          <p:nvPr/>
        </p:nvSpPr>
        <p:spPr>
          <a:xfrm rot="16200000">
            <a:off x="4115053" y="757287"/>
            <a:ext cx="1614070" cy="7796768"/>
          </a:xfrm>
          <a:prstGeom prst="downArrow">
            <a:avLst/>
          </a:prstGeom>
          <a:solidFill>
            <a:schemeClr val="tx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vert="vert" rtlCol="0" anchor="ctr"/>
          <a:lstStyle/>
          <a:p>
            <a:pPr algn="ctr"/>
            <a:r>
              <a:rPr lang="nl-NL" sz="2000" dirty="0"/>
              <a:t>Complexiteit van probleemstelling</a:t>
            </a:r>
          </a:p>
        </p:txBody>
      </p:sp>
    </p:spTree>
    <p:extLst>
      <p:ext uri="{BB962C8B-B14F-4D97-AF65-F5344CB8AC3E}">
        <p14:creationId xmlns:p14="http://schemas.microsoft.com/office/powerpoint/2010/main" val="314682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Modelleren (i)</a:t>
            </a:r>
          </a:p>
        </p:txBody>
      </p:sp>
      <p:sp>
        <p:nvSpPr>
          <p:cNvPr id="3" name="Content Placeholder 2"/>
          <p:cNvSpPr>
            <a:spLocks noGrp="1"/>
          </p:cNvSpPr>
          <p:nvPr>
            <p:ph idx="1"/>
          </p:nvPr>
        </p:nvSpPr>
        <p:spPr>
          <a:xfrm>
            <a:off x="537602" y="1916832"/>
            <a:ext cx="8054114" cy="4182150"/>
          </a:xfrm>
        </p:spPr>
        <p:txBody>
          <a:bodyPr/>
          <a:lstStyle/>
          <a:p>
            <a:pPr>
              <a:lnSpc>
                <a:spcPct val="150000"/>
              </a:lnSpc>
            </a:pPr>
            <a:r>
              <a:rPr lang="nl-NL" sz="1600" dirty="0"/>
              <a:t>Het klassieke geaggregeerde model voldoet niet in geval van enkele transities, omdat:</a:t>
            </a:r>
          </a:p>
          <a:p>
            <a:pPr lvl="2">
              <a:lnSpc>
                <a:spcPct val="100000"/>
              </a:lnSpc>
            </a:pPr>
            <a:r>
              <a:rPr lang="nl-NL" sz="1400" dirty="0"/>
              <a:t>Kenmerken van individuen als inkomen maar ook attitude (innovatief, milieu, status) spelen toenemende rol in keuzes.</a:t>
            </a:r>
          </a:p>
          <a:p>
            <a:pPr lvl="2">
              <a:lnSpc>
                <a:spcPct val="100000"/>
              </a:lnSpc>
            </a:pPr>
            <a:r>
              <a:rPr lang="nl-NL" sz="1400" dirty="0"/>
              <a:t>Aantal mogelijkheden neemt toe, meer modaliteiten (shared, e-bikes).</a:t>
            </a:r>
          </a:p>
          <a:p>
            <a:pPr lvl="2">
              <a:lnSpc>
                <a:spcPct val="100000"/>
              </a:lnSpc>
            </a:pPr>
            <a:r>
              <a:rPr lang="nl-NL" sz="1400" dirty="0"/>
              <a:t>Verplaatsingen worden ketens waarbinnen verschillende activiteiten en modaliteiten gecombineerd worden. </a:t>
            </a:r>
          </a:p>
          <a:p>
            <a:pPr lvl="2">
              <a:lnSpc>
                <a:spcPct val="100000"/>
              </a:lnSpc>
            </a:pPr>
            <a:r>
              <a:rPr lang="nl-NL" sz="1400" dirty="0"/>
              <a:t>Fiets is belangrijk en is vaak onderdeel van ketenverplaatsing.</a:t>
            </a:r>
          </a:p>
          <a:p>
            <a:pPr lvl="2">
              <a:lnSpc>
                <a:spcPct val="100000"/>
              </a:lnSpc>
            </a:pPr>
            <a:r>
              <a:rPr lang="nl-NL" sz="1400" dirty="0"/>
              <a:t>Verplaatsingspatroon wordt complexer door o.a. het nieuwe werken</a:t>
            </a:r>
          </a:p>
          <a:p>
            <a:pPr marL="355600" lvl="2" indent="0">
              <a:lnSpc>
                <a:spcPct val="100000"/>
              </a:lnSpc>
              <a:buNone/>
            </a:pPr>
            <a:endParaRPr lang="nl-NL" sz="1400" dirty="0"/>
          </a:p>
          <a:p>
            <a:pPr>
              <a:lnSpc>
                <a:spcPct val="150000"/>
              </a:lnSpc>
            </a:pPr>
            <a:r>
              <a:rPr lang="nl-NL" sz="1600" dirty="0"/>
              <a:t>Er is behoefte aan integratie van domeinen: </a:t>
            </a:r>
          </a:p>
          <a:p>
            <a:pPr lvl="2">
              <a:lnSpc>
                <a:spcPct val="100000"/>
              </a:lnSpc>
            </a:pPr>
            <a:r>
              <a:rPr lang="nl-NL" sz="1400" dirty="0"/>
              <a:t>Bereikbaarheid, gezondheid, economie integraal benaderen</a:t>
            </a:r>
          </a:p>
          <a:p>
            <a:pPr lvl="2">
              <a:lnSpc>
                <a:spcPct val="100000"/>
              </a:lnSpc>
            </a:pPr>
            <a:r>
              <a:rPr lang="nl-NL" sz="1400" dirty="0"/>
              <a:t>Effect op leefbaarheid moeilijk kwantificeerbaar</a:t>
            </a:r>
          </a:p>
          <a:p>
            <a:pPr lvl="2">
              <a:lnSpc>
                <a:spcPct val="150000"/>
              </a:lnSpc>
            </a:pPr>
            <a:endParaRPr lang="nl-NL" sz="1400" dirty="0"/>
          </a:p>
          <a:p>
            <a:pPr>
              <a:lnSpc>
                <a:spcPct val="100000"/>
              </a:lnSpc>
            </a:pPr>
            <a:r>
              <a:rPr lang="nl-NL" sz="1600" dirty="0"/>
              <a:t>Er is de wens van de gemeente om de rol van parkeren (kosten) en fietsen (gedrag) beter te kunnen modelleren. </a:t>
            </a:r>
          </a:p>
        </p:txBody>
      </p:sp>
      <p:sp>
        <p:nvSpPr>
          <p:cNvPr id="4" name="Footer Placeholder 3"/>
          <p:cNvSpPr>
            <a:spLocks noGrp="1"/>
          </p:cNvSpPr>
          <p:nvPr>
            <p:ph type="ftr" sz="quarter" idx="11"/>
          </p:nvPr>
        </p:nvSpPr>
        <p:spPr/>
        <p:txBody>
          <a:bodyPr/>
          <a:lstStyle/>
          <a:p>
            <a:fld id="{44C52ECF-E801-4DB3-98B5-B0EC0E495D9B}" type="slidenum">
              <a:rPr lang="nl-NL" smtClean="0"/>
              <a:pPr/>
              <a:t>24</a:t>
            </a:fld>
            <a:r>
              <a:rPr lang="nl-NL" dirty="0"/>
              <a:t> | Eindrapportage SGS Rotterdam</a:t>
            </a:r>
          </a:p>
        </p:txBody>
      </p:sp>
      <p:sp>
        <p:nvSpPr>
          <p:cNvPr id="5" name="Rectangle 4"/>
          <p:cNvSpPr/>
          <p:nvPr/>
        </p:nvSpPr>
        <p:spPr>
          <a:xfrm>
            <a:off x="100612" y="67838"/>
            <a:ext cx="907596" cy="9304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800" dirty="0"/>
              <a:t>3</a:t>
            </a:r>
          </a:p>
        </p:txBody>
      </p:sp>
    </p:spTree>
    <p:extLst>
      <p:ext uri="{BB962C8B-B14F-4D97-AF65-F5344CB8AC3E}">
        <p14:creationId xmlns:p14="http://schemas.microsoft.com/office/powerpoint/2010/main" val="849200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Modelleren (II)</a:t>
            </a:r>
          </a:p>
        </p:txBody>
      </p:sp>
      <p:sp>
        <p:nvSpPr>
          <p:cNvPr id="3" name="Content Placeholder 2"/>
          <p:cNvSpPr>
            <a:spLocks noGrp="1"/>
          </p:cNvSpPr>
          <p:nvPr>
            <p:ph idx="1"/>
          </p:nvPr>
        </p:nvSpPr>
        <p:spPr>
          <a:xfrm>
            <a:off x="556486" y="1847386"/>
            <a:ext cx="8054114" cy="4182150"/>
          </a:xfrm>
        </p:spPr>
        <p:txBody>
          <a:bodyPr/>
          <a:lstStyle/>
          <a:p>
            <a:pPr>
              <a:lnSpc>
                <a:spcPct val="100000"/>
              </a:lnSpc>
            </a:pPr>
            <a:r>
              <a:rPr lang="nl-NL" sz="1600" dirty="0"/>
              <a:t>Om aan deze eisen te voldoen is een ander type model nodig, zoals </a:t>
            </a:r>
            <a:r>
              <a:rPr lang="en-US" sz="1600" dirty="0"/>
              <a:t>activity based modelling, system-</a:t>
            </a:r>
            <a:r>
              <a:rPr lang="en-US" sz="1600" dirty="0" err="1"/>
              <a:t>dynamische</a:t>
            </a:r>
            <a:r>
              <a:rPr lang="en-US" sz="1600" dirty="0"/>
              <a:t> </a:t>
            </a:r>
            <a:r>
              <a:rPr lang="en-US" sz="1600" dirty="0" err="1"/>
              <a:t>modellen</a:t>
            </a:r>
            <a:r>
              <a:rPr lang="en-US" sz="1600" dirty="0"/>
              <a:t>, </a:t>
            </a:r>
            <a:r>
              <a:rPr lang="en-US" sz="1600" dirty="0" err="1"/>
              <a:t>gedesaggegeerd</a:t>
            </a:r>
            <a:r>
              <a:rPr lang="en-US" sz="1600" dirty="0"/>
              <a:t> 4-staps model </a:t>
            </a:r>
            <a:r>
              <a:rPr lang="en-US" sz="1600" dirty="0" err="1"/>
              <a:t>en</a:t>
            </a:r>
            <a:r>
              <a:rPr lang="en-US" sz="1600" dirty="0"/>
              <a:t>/of quick-scan.</a:t>
            </a:r>
            <a:endParaRPr lang="nl-NL" sz="1600" dirty="0"/>
          </a:p>
          <a:p>
            <a:pPr lvl="2">
              <a:lnSpc>
                <a:spcPct val="100000"/>
              </a:lnSpc>
            </a:pPr>
            <a:r>
              <a:rPr lang="nl-NL" sz="1400" dirty="0"/>
              <a:t>In geval dat ketens inzichtelijk moeten worden gemaakt bied een </a:t>
            </a:r>
            <a:r>
              <a:rPr lang="nl-NL" sz="1400" dirty="0" err="1"/>
              <a:t>activity</a:t>
            </a:r>
            <a:r>
              <a:rPr lang="nl-NL" sz="1400" dirty="0"/>
              <a:t> </a:t>
            </a:r>
            <a:r>
              <a:rPr lang="nl-NL" sz="1400" dirty="0" err="1"/>
              <a:t>based</a:t>
            </a:r>
            <a:r>
              <a:rPr lang="nl-NL" sz="1400" dirty="0"/>
              <a:t> model biedt mogelijkheden</a:t>
            </a:r>
            <a:r>
              <a:rPr lang="nl-NL" sz="1600" dirty="0"/>
              <a:t>:</a:t>
            </a:r>
          </a:p>
          <a:p>
            <a:endParaRPr lang="nl-NL" dirty="0"/>
          </a:p>
        </p:txBody>
      </p:sp>
      <p:sp>
        <p:nvSpPr>
          <p:cNvPr id="4" name="Footer Placeholder 3"/>
          <p:cNvSpPr>
            <a:spLocks noGrp="1"/>
          </p:cNvSpPr>
          <p:nvPr>
            <p:ph type="ftr" sz="quarter" idx="11"/>
          </p:nvPr>
        </p:nvSpPr>
        <p:spPr/>
        <p:txBody>
          <a:bodyPr/>
          <a:lstStyle/>
          <a:p>
            <a:fld id="{44C52ECF-E801-4DB3-98B5-B0EC0E495D9B}" type="slidenum">
              <a:rPr lang="nl-NL" smtClean="0"/>
              <a:pPr/>
              <a:t>25</a:t>
            </a:fld>
            <a:r>
              <a:rPr lang="nl-NL"/>
              <a:t> | Eindrapportage SGS Rotterdam</a:t>
            </a:r>
            <a:endParaRPr lang="nl-NL" dirty="0"/>
          </a:p>
        </p:txBody>
      </p:sp>
      <p:graphicFrame>
        <p:nvGraphicFramePr>
          <p:cNvPr id="5" name="Content Placeholder 8"/>
          <p:cNvGraphicFramePr>
            <a:graphicFrameLocks/>
          </p:cNvGraphicFramePr>
          <p:nvPr>
            <p:extLst>
              <p:ext uri="{D42A27DB-BD31-4B8C-83A1-F6EECF244321}">
                <p14:modId xmlns:p14="http://schemas.microsoft.com/office/powerpoint/2010/main" val="818456049"/>
              </p:ext>
            </p:extLst>
          </p:nvPr>
        </p:nvGraphicFramePr>
        <p:xfrm>
          <a:off x="501258" y="3731830"/>
          <a:ext cx="5310931" cy="27575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5394929" y="3800529"/>
            <a:ext cx="1679087" cy="1080120"/>
          </a:xfrm>
          <a:prstGeom prst="ellipse">
            <a:avLst/>
          </a:prstGeom>
          <a:solidFill>
            <a:srgbClr val="71A4C3">
              <a:hueOff val="0"/>
              <a:satOff val="0"/>
              <a:lumOff val="0"/>
              <a:alphaOff val="0"/>
            </a:srgbClr>
          </a:solidFill>
          <a:ln w="38100" cap="flat" cmpd="sng" algn="ctr">
            <a:solidFill>
              <a:srgbClr val="9C9C9E">
                <a:hueOff val="0"/>
                <a:satOff val="0"/>
                <a:lumOff val="0"/>
                <a:alphaOff val="0"/>
              </a:srgbClr>
            </a:solidFill>
            <a:prstDash val="solid"/>
          </a:ln>
          <a:effectLst>
            <a:outerShdw blurRad="40000" dist="20000" dir="5400000" rotWithShape="0">
              <a:srgbClr val="000000">
                <a:alpha val="38000"/>
              </a:srgbClr>
            </a:outerShdw>
          </a:effectLst>
        </p:spPr>
        <p:txBody>
          <a:bodyPr spcFirstLastPara="0" vert="horz" wrap="square" lIns="15240" tIns="15240" rIns="15240" bIns="15240" numCol="1" spcCol="1270" anchor="ctr" anchorCtr="0">
            <a:noAutofit/>
          </a:bodyPr>
          <a:lstStyle/>
          <a:p>
            <a:pPr algn="ctr"/>
            <a:r>
              <a:rPr lang="en-US" sz="1100" dirty="0">
                <a:solidFill>
                  <a:schemeClr val="bg1"/>
                </a:solidFill>
              </a:rPr>
              <a:t>GEZONDHEID &amp;</a:t>
            </a:r>
          </a:p>
          <a:p>
            <a:pPr algn="ctr"/>
            <a:r>
              <a:rPr lang="en-US" sz="1100" dirty="0">
                <a:solidFill>
                  <a:schemeClr val="bg1"/>
                </a:solidFill>
              </a:rPr>
              <a:t>LEEFBAARHEID</a:t>
            </a:r>
            <a:endParaRPr lang="nl-NL" sz="1100" dirty="0">
              <a:solidFill>
                <a:schemeClr val="bg1"/>
              </a:solidFill>
            </a:endParaRPr>
          </a:p>
        </p:txBody>
      </p:sp>
      <p:sp>
        <p:nvSpPr>
          <p:cNvPr id="7" name="Oval 6"/>
          <p:cNvSpPr/>
          <p:nvPr/>
        </p:nvSpPr>
        <p:spPr>
          <a:xfrm>
            <a:off x="5664177" y="4674704"/>
            <a:ext cx="1679087" cy="1080120"/>
          </a:xfrm>
          <a:prstGeom prst="ellipse">
            <a:avLst/>
          </a:prstGeom>
          <a:solidFill>
            <a:srgbClr val="71A4C3">
              <a:hueOff val="0"/>
              <a:satOff val="0"/>
              <a:lumOff val="0"/>
              <a:alphaOff val="0"/>
            </a:srgbClr>
          </a:solidFill>
          <a:ln w="38100" cap="flat" cmpd="sng" algn="ctr">
            <a:solidFill>
              <a:srgbClr val="9C9C9E">
                <a:hueOff val="0"/>
                <a:satOff val="0"/>
                <a:lumOff val="0"/>
                <a:alphaOff val="0"/>
              </a:srgbClr>
            </a:solidFill>
            <a:prstDash val="solid"/>
          </a:ln>
          <a:effectLst>
            <a:outerShdw blurRad="40000" dist="20000" dir="5400000" rotWithShape="0">
              <a:srgbClr val="000000">
                <a:alpha val="38000"/>
              </a:srgbClr>
            </a:outerShdw>
          </a:effectLst>
        </p:spPr>
        <p:txBody>
          <a:bodyPr spcFirstLastPara="0" vert="horz" wrap="square" lIns="15240" tIns="15240" rIns="15240" bIns="15240" numCol="1" spcCol="1270" anchor="ctr" anchorCtr="0">
            <a:noAutofit/>
          </a:bodyPr>
          <a:lstStyle/>
          <a:p>
            <a:pPr algn="ctr"/>
            <a:r>
              <a:rPr lang="en-US" sz="1100" dirty="0">
                <a:solidFill>
                  <a:schemeClr val="bg1"/>
                </a:solidFill>
              </a:rPr>
              <a:t>MOBILITEIT</a:t>
            </a:r>
            <a:endParaRPr lang="nl-NL" sz="1100" dirty="0">
              <a:solidFill>
                <a:schemeClr val="bg1"/>
              </a:solidFill>
            </a:endParaRPr>
          </a:p>
        </p:txBody>
      </p:sp>
      <p:cxnSp>
        <p:nvCxnSpPr>
          <p:cNvPr id="8" name="Connector: Curved 7"/>
          <p:cNvCxnSpPr/>
          <p:nvPr/>
        </p:nvCxnSpPr>
        <p:spPr>
          <a:xfrm rot="10800000" flipV="1">
            <a:off x="3481095" y="3481263"/>
            <a:ext cx="583425" cy="1417211"/>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sp>
        <p:nvSpPr>
          <p:cNvPr id="9" name="Rectangle 8"/>
          <p:cNvSpPr/>
          <p:nvPr/>
        </p:nvSpPr>
        <p:spPr>
          <a:xfrm>
            <a:off x="4098256" y="3258007"/>
            <a:ext cx="2017146" cy="40725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1400" dirty="0"/>
              <a:t>Gedragsonderzoek</a:t>
            </a:r>
          </a:p>
        </p:txBody>
      </p:sp>
      <p:sp>
        <p:nvSpPr>
          <p:cNvPr id="10" name="Oval 9"/>
          <p:cNvSpPr/>
          <p:nvPr/>
        </p:nvSpPr>
        <p:spPr>
          <a:xfrm>
            <a:off x="5214837" y="5477755"/>
            <a:ext cx="1679087" cy="1080120"/>
          </a:xfrm>
          <a:prstGeom prst="ellipse">
            <a:avLst/>
          </a:prstGeom>
          <a:solidFill>
            <a:srgbClr val="71A4C3">
              <a:hueOff val="0"/>
              <a:satOff val="0"/>
              <a:lumOff val="0"/>
              <a:alphaOff val="0"/>
            </a:srgbClr>
          </a:solidFill>
          <a:ln w="38100" cap="flat" cmpd="sng" algn="ctr">
            <a:solidFill>
              <a:srgbClr val="9C9C9E">
                <a:hueOff val="0"/>
                <a:satOff val="0"/>
                <a:lumOff val="0"/>
                <a:alphaOff val="0"/>
              </a:srgbClr>
            </a:solidFill>
            <a:prstDash val="solid"/>
          </a:ln>
          <a:effectLst>
            <a:outerShdw blurRad="40000" dist="20000" dir="5400000" rotWithShape="0">
              <a:srgbClr val="000000">
                <a:alpha val="38000"/>
              </a:srgbClr>
            </a:outerShdw>
          </a:effectLst>
        </p:spPr>
        <p:txBody>
          <a:bodyPr spcFirstLastPara="0" vert="horz" wrap="square" lIns="15240" tIns="15240" rIns="15240" bIns="15240" numCol="1" spcCol="1270" anchor="ctr" anchorCtr="0">
            <a:noAutofit/>
          </a:bodyPr>
          <a:lstStyle/>
          <a:p>
            <a:pPr algn="ctr"/>
            <a:r>
              <a:rPr lang="en-US" sz="1100" dirty="0">
                <a:solidFill>
                  <a:schemeClr val="bg1"/>
                </a:solidFill>
              </a:rPr>
              <a:t>ECONOMIE</a:t>
            </a:r>
            <a:endParaRPr lang="nl-NL" sz="1100" dirty="0">
              <a:solidFill>
                <a:schemeClr val="bg1"/>
              </a:solidFill>
            </a:endParaRPr>
          </a:p>
        </p:txBody>
      </p:sp>
      <p:sp>
        <p:nvSpPr>
          <p:cNvPr id="12" name="Rectangle 11"/>
          <p:cNvSpPr/>
          <p:nvPr/>
        </p:nvSpPr>
        <p:spPr>
          <a:xfrm>
            <a:off x="108512" y="5406536"/>
            <a:ext cx="1508063" cy="600164"/>
          </a:xfrm>
          <a:prstGeom prst="rect">
            <a:avLst/>
          </a:prstGeom>
        </p:spPr>
        <p:txBody>
          <a:bodyPr wrap="square">
            <a:spAutoFit/>
          </a:bodyPr>
          <a:lstStyle/>
          <a:p>
            <a:r>
              <a:rPr lang="nl-NL" sz="1100" dirty="0"/>
              <a:t>Meerdere activiteiten</a:t>
            </a:r>
          </a:p>
          <a:p>
            <a:pPr marL="171450" indent="-171450">
              <a:buFont typeface="Arial" panose="020B0604020202020204" pitchFamily="34" charset="0"/>
              <a:buChar char="•"/>
            </a:pPr>
            <a:r>
              <a:rPr lang="nl-NL" sz="1100" dirty="0"/>
              <a:t>Nieuwe werken</a:t>
            </a:r>
          </a:p>
          <a:p>
            <a:pPr marL="171450" indent="-171450">
              <a:buFont typeface="Arial" panose="020B0604020202020204" pitchFamily="34" charset="0"/>
              <a:buChar char="•"/>
            </a:pPr>
            <a:r>
              <a:rPr lang="nl-NL" sz="1100" dirty="0"/>
              <a:t>Ligging in tijd</a:t>
            </a:r>
          </a:p>
        </p:txBody>
      </p:sp>
      <p:sp>
        <p:nvSpPr>
          <p:cNvPr id="13" name="Rectangle 12"/>
          <p:cNvSpPr/>
          <p:nvPr/>
        </p:nvSpPr>
        <p:spPr>
          <a:xfrm>
            <a:off x="332373" y="3142294"/>
            <a:ext cx="2168600" cy="938719"/>
          </a:xfrm>
          <a:prstGeom prst="rect">
            <a:avLst/>
          </a:prstGeom>
        </p:spPr>
        <p:txBody>
          <a:bodyPr wrap="square">
            <a:spAutoFit/>
          </a:bodyPr>
          <a:lstStyle/>
          <a:p>
            <a:r>
              <a:rPr lang="nl-NL" sz="1100" dirty="0"/>
              <a:t>Individueel</a:t>
            </a:r>
          </a:p>
          <a:p>
            <a:pPr marL="285750" indent="-285750">
              <a:buFont typeface="Arial" panose="020B0604020202020204" pitchFamily="34" charset="0"/>
              <a:buChar char="•"/>
            </a:pPr>
            <a:r>
              <a:rPr lang="nl-NL" sz="1100" dirty="0"/>
              <a:t>Open voor innovatie</a:t>
            </a:r>
          </a:p>
          <a:p>
            <a:pPr marL="285750" indent="-285750">
              <a:buFont typeface="Arial" panose="020B0604020202020204" pitchFamily="34" charset="0"/>
              <a:buChar char="•"/>
            </a:pPr>
            <a:r>
              <a:rPr lang="nl-NL" sz="1100" dirty="0"/>
              <a:t>Lifestyle</a:t>
            </a:r>
          </a:p>
          <a:p>
            <a:pPr marL="285750" indent="-285750">
              <a:buFont typeface="Arial" panose="020B0604020202020204" pitchFamily="34" charset="0"/>
              <a:buChar char="•"/>
            </a:pPr>
            <a:r>
              <a:rPr lang="nl-NL" sz="1100" dirty="0"/>
              <a:t>Milieubewust</a:t>
            </a:r>
          </a:p>
          <a:p>
            <a:pPr marL="285750" indent="-285750">
              <a:buFont typeface="Arial" panose="020B0604020202020204" pitchFamily="34" charset="0"/>
              <a:buChar char="•"/>
            </a:pPr>
            <a:r>
              <a:rPr lang="nl-NL" sz="1100" dirty="0"/>
              <a:t>Inkomen</a:t>
            </a:r>
          </a:p>
        </p:txBody>
      </p:sp>
      <p:sp>
        <p:nvSpPr>
          <p:cNvPr id="14" name="Rectangle 13"/>
          <p:cNvSpPr/>
          <p:nvPr/>
        </p:nvSpPr>
        <p:spPr>
          <a:xfrm>
            <a:off x="6940882" y="3330349"/>
            <a:ext cx="2465066" cy="600164"/>
          </a:xfrm>
          <a:prstGeom prst="rect">
            <a:avLst/>
          </a:prstGeom>
        </p:spPr>
        <p:txBody>
          <a:bodyPr wrap="square">
            <a:spAutoFit/>
          </a:bodyPr>
          <a:lstStyle/>
          <a:p>
            <a:r>
              <a:rPr lang="nl-NL" sz="1100" dirty="0"/>
              <a:t>Integraal</a:t>
            </a:r>
          </a:p>
          <a:p>
            <a:pPr marL="285750" indent="-285750">
              <a:buFont typeface="Arial" panose="020B0604020202020204" pitchFamily="34" charset="0"/>
              <a:buChar char="•"/>
            </a:pPr>
            <a:r>
              <a:rPr lang="nl-NL" sz="1100" dirty="0"/>
              <a:t>Gezondheid / Leefbaarheid</a:t>
            </a:r>
          </a:p>
          <a:p>
            <a:pPr marL="285750" indent="-285750">
              <a:buFont typeface="Arial" panose="020B0604020202020204" pitchFamily="34" charset="0"/>
              <a:buChar char="•"/>
            </a:pPr>
            <a:r>
              <a:rPr lang="nl-NL" sz="1100" dirty="0"/>
              <a:t>Economisch</a:t>
            </a:r>
          </a:p>
        </p:txBody>
      </p:sp>
      <p:sp>
        <p:nvSpPr>
          <p:cNvPr id="15" name="Rectangle 14"/>
          <p:cNvSpPr/>
          <p:nvPr/>
        </p:nvSpPr>
        <p:spPr>
          <a:xfrm>
            <a:off x="8117733" y="4217596"/>
            <a:ext cx="2079658" cy="430887"/>
          </a:xfrm>
          <a:prstGeom prst="rect">
            <a:avLst/>
          </a:prstGeom>
        </p:spPr>
        <p:txBody>
          <a:bodyPr wrap="square">
            <a:spAutoFit/>
          </a:bodyPr>
          <a:lstStyle/>
          <a:p>
            <a:r>
              <a:rPr lang="nl-NL" sz="1100" dirty="0"/>
              <a:t>Parkeren</a:t>
            </a:r>
          </a:p>
          <a:p>
            <a:pPr marL="285750" indent="-285750">
              <a:buFont typeface="Arial" panose="020B0604020202020204" pitchFamily="34" charset="0"/>
              <a:buChar char="•"/>
            </a:pPr>
            <a:endParaRPr lang="nl-NL" sz="1100" dirty="0"/>
          </a:p>
        </p:txBody>
      </p:sp>
      <p:sp>
        <p:nvSpPr>
          <p:cNvPr id="16" name="Rectangle 15"/>
          <p:cNvSpPr/>
          <p:nvPr/>
        </p:nvSpPr>
        <p:spPr>
          <a:xfrm>
            <a:off x="7612512" y="5453752"/>
            <a:ext cx="1656044" cy="1107996"/>
          </a:xfrm>
          <a:prstGeom prst="rect">
            <a:avLst/>
          </a:prstGeom>
        </p:spPr>
        <p:txBody>
          <a:bodyPr wrap="square">
            <a:spAutoFit/>
          </a:bodyPr>
          <a:lstStyle/>
          <a:p>
            <a:r>
              <a:rPr lang="nl-NL" sz="1100" dirty="0"/>
              <a:t>Multimodaal</a:t>
            </a:r>
          </a:p>
          <a:p>
            <a:pPr marL="285750" indent="-285750">
              <a:buFont typeface="Arial" panose="020B0604020202020204" pitchFamily="34" charset="0"/>
              <a:buChar char="•"/>
            </a:pPr>
            <a:r>
              <a:rPr lang="nl-NL" sz="1100" dirty="0"/>
              <a:t>Fiets</a:t>
            </a:r>
          </a:p>
          <a:p>
            <a:pPr marL="285750" indent="-285750">
              <a:buFont typeface="Arial" panose="020B0604020202020204" pitchFamily="34" charset="0"/>
              <a:buChar char="•"/>
            </a:pPr>
            <a:r>
              <a:rPr lang="nl-NL" sz="1100" dirty="0"/>
              <a:t>E-Bikes</a:t>
            </a:r>
          </a:p>
          <a:p>
            <a:pPr marL="285750" indent="-285750">
              <a:buFont typeface="Arial" panose="020B0604020202020204" pitchFamily="34" charset="0"/>
              <a:buChar char="•"/>
            </a:pPr>
            <a:r>
              <a:rPr lang="nl-NL" sz="1100" dirty="0"/>
              <a:t>Deelauto</a:t>
            </a:r>
          </a:p>
          <a:p>
            <a:pPr marL="285750" indent="-285750">
              <a:buFont typeface="Arial" panose="020B0604020202020204" pitchFamily="34" charset="0"/>
              <a:buChar char="•"/>
            </a:pPr>
            <a:r>
              <a:rPr lang="nl-NL" sz="1100" dirty="0"/>
              <a:t>Autonome auto</a:t>
            </a:r>
          </a:p>
          <a:p>
            <a:pPr marL="285750" indent="-285750">
              <a:buFont typeface="Arial" panose="020B0604020202020204" pitchFamily="34" charset="0"/>
              <a:buChar char="•"/>
            </a:pPr>
            <a:r>
              <a:rPr lang="nl-NL" sz="1100" dirty="0" err="1"/>
              <a:t>Pods</a:t>
            </a:r>
            <a:endParaRPr lang="nl-NL" sz="1100" dirty="0"/>
          </a:p>
        </p:txBody>
      </p:sp>
      <p:cxnSp>
        <p:nvCxnSpPr>
          <p:cNvPr id="18" name="Connector: Curved 17"/>
          <p:cNvCxnSpPr>
            <a:stCxn id="14" idx="2"/>
          </p:cNvCxnSpPr>
          <p:nvPr/>
        </p:nvCxnSpPr>
        <p:spPr>
          <a:xfrm rot="5400000">
            <a:off x="7426540" y="3633728"/>
            <a:ext cx="450090" cy="1043661"/>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2" name="Connector: Curved 21"/>
          <p:cNvCxnSpPr/>
          <p:nvPr/>
        </p:nvCxnSpPr>
        <p:spPr>
          <a:xfrm rot="5400000">
            <a:off x="7632746" y="4155292"/>
            <a:ext cx="450090" cy="1043661"/>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3" name="Connector: Curved 22"/>
          <p:cNvCxnSpPr/>
          <p:nvPr/>
        </p:nvCxnSpPr>
        <p:spPr>
          <a:xfrm rot="16200000" flipH="1">
            <a:off x="1144686" y="5775101"/>
            <a:ext cx="187455" cy="650654"/>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6" name="Connector: Curved 25"/>
          <p:cNvCxnSpPr/>
          <p:nvPr/>
        </p:nvCxnSpPr>
        <p:spPr>
          <a:xfrm rot="16200000" flipV="1">
            <a:off x="7726754" y="4833877"/>
            <a:ext cx="255908" cy="885724"/>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8" name="Connector: Curved 27"/>
          <p:cNvCxnSpPr/>
          <p:nvPr/>
        </p:nvCxnSpPr>
        <p:spPr>
          <a:xfrm rot="16200000" flipH="1">
            <a:off x="1011157" y="3879343"/>
            <a:ext cx="187455" cy="650654"/>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sp>
        <p:nvSpPr>
          <p:cNvPr id="29" name="Rectangle 28"/>
          <p:cNvSpPr/>
          <p:nvPr/>
        </p:nvSpPr>
        <p:spPr>
          <a:xfrm>
            <a:off x="100612" y="67838"/>
            <a:ext cx="907596" cy="9304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800" dirty="0"/>
              <a:t>3</a:t>
            </a:r>
          </a:p>
        </p:txBody>
      </p:sp>
    </p:spTree>
    <p:extLst>
      <p:ext uri="{BB962C8B-B14F-4D97-AF65-F5344CB8AC3E}">
        <p14:creationId xmlns:p14="http://schemas.microsoft.com/office/powerpoint/2010/main" val="253477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Conclusie</a:t>
            </a:r>
          </a:p>
        </p:txBody>
      </p:sp>
      <p:sp>
        <p:nvSpPr>
          <p:cNvPr id="3" name="Content Placeholder 2"/>
          <p:cNvSpPr>
            <a:spLocks noGrp="1"/>
          </p:cNvSpPr>
          <p:nvPr>
            <p:ph idx="1"/>
          </p:nvPr>
        </p:nvSpPr>
        <p:spPr>
          <a:xfrm>
            <a:off x="554410" y="2062800"/>
            <a:ext cx="8335994" cy="4182150"/>
          </a:xfrm>
        </p:spPr>
        <p:txBody>
          <a:bodyPr/>
          <a:lstStyle/>
          <a:p>
            <a:pPr>
              <a:lnSpc>
                <a:spcPct val="100000"/>
              </a:lnSpc>
            </a:pPr>
            <a:r>
              <a:rPr lang="nl-NL" sz="1600" dirty="0"/>
              <a:t>Een transitie houd je als stad niet tegen, maar kan je wel sturen of op anticiperen.</a:t>
            </a:r>
          </a:p>
          <a:p>
            <a:pPr>
              <a:lnSpc>
                <a:spcPct val="100000"/>
              </a:lnSpc>
            </a:pPr>
            <a:endParaRPr lang="nl-NL" sz="1600" dirty="0"/>
          </a:p>
          <a:p>
            <a:pPr>
              <a:lnSpc>
                <a:spcPct val="100000"/>
              </a:lnSpc>
            </a:pPr>
            <a:r>
              <a:rPr lang="nl-NL" sz="1600" dirty="0"/>
              <a:t>Het effect van transities is onzeker en naar verwachting groot.</a:t>
            </a:r>
          </a:p>
          <a:p>
            <a:pPr>
              <a:lnSpc>
                <a:spcPct val="100000"/>
              </a:lnSpc>
            </a:pPr>
            <a:endParaRPr lang="nl-NL" sz="1600" dirty="0"/>
          </a:p>
          <a:p>
            <a:pPr>
              <a:lnSpc>
                <a:spcPct val="100000"/>
              </a:lnSpc>
            </a:pPr>
            <a:r>
              <a:rPr lang="nl-NL" sz="1600" dirty="0"/>
              <a:t>Inzichten in effecten van transities zijn nodig en te verkrijgen via expert opinion, adaptief beleid, experimenten en/of modellen.</a:t>
            </a:r>
          </a:p>
          <a:p>
            <a:pPr>
              <a:lnSpc>
                <a:spcPct val="100000"/>
              </a:lnSpc>
            </a:pPr>
            <a:endParaRPr lang="nl-NL" sz="1600" dirty="0"/>
          </a:p>
          <a:p>
            <a:pPr>
              <a:lnSpc>
                <a:spcPct val="100000"/>
              </a:lnSpc>
            </a:pPr>
            <a:r>
              <a:rPr lang="nl-NL" sz="1600" dirty="0"/>
              <a:t>Met de huidige modellen kan het effect van sommige transities niet goed in kaart worden gebracht:</a:t>
            </a:r>
          </a:p>
          <a:p>
            <a:pPr lvl="2">
              <a:lnSpc>
                <a:spcPct val="100000"/>
              </a:lnSpc>
            </a:pPr>
            <a:r>
              <a:rPr lang="nl-NL" sz="1600" dirty="0"/>
              <a:t>Er is behoefte aan modellen die:</a:t>
            </a:r>
          </a:p>
          <a:p>
            <a:pPr lvl="4">
              <a:lnSpc>
                <a:spcPct val="100000"/>
              </a:lnSpc>
            </a:pPr>
            <a:r>
              <a:rPr lang="nl-NL" sz="1400" dirty="0" err="1"/>
              <a:t>Gedesaggregeerd</a:t>
            </a:r>
            <a:r>
              <a:rPr lang="nl-NL" sz="1400" dirty="0"/>
              <a:t> zijn (incl. life-</a:t>
            </a:r>
            <a:r>
              <a:rPr lang="nl-NL" sz="1400" dirty="0" err="1"/>
              <a:t>style</a:t>
            </a:r>
            <a:r>
              <a:rPr lang="nl-NL" sz="1400" dirty="0"/>
              <a:t>-achtige kenmerken)</a:t>
            </a:r>
          </a:p>
          <a:p>
            <a:pPr lvl="4">
              <a:lnSpc>
                <a:spcPct val="100000"/>
              </a:lnSpc>
            </a:pPr>
            <a:r>
              <a:rPr lang="nl-NL" sz="1400" dirty="0"/>
              <a:t>Meer grip op individueel gedrag geven</a:t>
            </a:r>
          </a:p>
          <a:p>
            <a:pPr lvl="4">
              <a:lnSpc>
                <a:spcPct val="100000"/>
              </a:lnSpc>
            </a:pPr>
            <a:r>
              <a:rPr lang="nl-NL" sz="1400" dirty="0"/>
              <a:t>Ketenverplaatsingen kunnen modelleren</a:t>
            </a:r>
          </a:p>
          <a:p>
            <a:pPr lvl="4">
              <a:lnSpc>
                <a:spcPct val="100000"/>
              </a:lnSpc>
            </a:pPr>
            <a:r>
              <a:rPr lang="nl-NL" sz="1400" dirty="0"/>
              <a:t>Fietsen en parkeren goed modelleren</a:t>
            </a:r>
          </a:p>
          <a:p>
            <a:pPr lvl="4">
              <a:lnSpc>
                <a:spcPct val="100000"/>
              </a:lnSpc>
            </a:pPr>
            <a:r>
              <a:rPr lang="nl-NL" sz="1400" dirty="0"/>
              <a:t>De impact op bereikbaarheid, leefbaarheid, gezondheid en economische vitaliteit integraal kunnen beoordelen.</a:t>
            </a:r>
            <a:endParaRPr lang="nl-NL" sz="1600" dirty="0"/>
          </a:p>
          <a:p>
            <a:pPr marL="0" indent="0">
              <a:buNone/>
            </a:pPr>
            <a:endParaRPr lang="nl-NL" sz="1600" dirty="0"/>
          </a:p>
          <a:p>
            <a:endParaRPr lang="nl-NL" sz="1600" dirty="0"/>
          </a:p>
        </p:txBody>
      </p:sp>
      <p:sp>
        <p:nvSpPr>
          <p:cNvPr id="4" name="Footer Placeholder 3"/>
          <p:cNvSpPr>
            <a:spLocks noGrp="1"/>
          </p:cNvSpPr>
          <p:nvPr>
            <p:ph type="ftr" sz="quarter" idx="11"/>
          </p:nvPr>
        </p:nvSpPr>
        <p:spPr/>
        <p:txBody>
          <a:bodyPr/>
          <a:lstStyle/>
          <a:p>
            <a:fld id="{44C52ECF-E801-4DB3-98B5-B0EC0E495D9B}" type="slidenum">
              <a:rPr lang="nl-NL" smtClean="0"/>
              <a:pPr/>
              <a:t>26</a:t>
            </a:fld>
            <a:r>
              <a:rPr lang="nl-NL"/>
              <a:t> | Eindrapportage SGS Rotterdam</a:t>
            </a:r>
            <a:endParaRPr lang="nl-NL" dirty="0"/>
          </a:p>
        </p:txBody>
      </p:sp>
      <p:sp>
        <p:nvSpPr>
          <p:cNvPr id="5" name="Rectangle 4"/>
          <p:cNvSpPr/>
          <p:nvPr/>
        </p:nvSpPr>
        <p:spPr>
          <a:xfrm>
            <a:off x="100612" y="67838"/>
            <a:ext cx="907596" cy="9304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800" dirty="0"/>
              <a:t>3</a:t>
            </a:r>
          </a:p>
        </p:txBody>
      </p:sp>
    </p:spTree>
    <p:extLst>
      <p:ext uri="{BB962C8B-B14F-4D97-AF65-F5344CB8AC3E}">
        <p14:creationId xmlns:p14="http://schemas.microsoft.com/office/powerpoint/2010/main" val="275980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342800"/>
            <a:ext cx="7848872" cy="720000"/>
          </a:xfrm>
        </p:spPr>
        <p:txBody>
          <a:bodyPr/>
          <a:lstStyle/>
          <a:p>
            <a:r>
              <a:rPr lang="nl-NL" dirty="0"/>
              <a:t>Wat hebben wij geleerd?</a:t>
            </a:r>
          </a:p>
        </p:txBody>
      </p:sp>
      <p:sp>
        <p:nvSpPr>
          <p:cNvPr id="3" name="Content Placeholder 2"/>
          <p:cNvSpPr>
            <a:spLocks noGrp="1"/>
          </p:cNvSpPr>
          <p:nvPr>
            <p:ph idx="1"/>
          </p:nvPr>
        </p:nvSpPr>
        <p:spPr>
          <a:xfrm>
            <a:off x="554410" y="2081075"/>
            <a:ext cx="8054114" cy="3604630"/>
          </a:xfrm>
        </p:spPr>
        <p:txBody>
          <a:bodyPr/>
          <a:lstStyle/>
          <a:p>
            <a:pPr lvl="1"/>
            <a:r>
              <a:rPr lang="nl-NL" dirty="0"/>
              <a:t>Veel partijen doen pilots op het gebied en slimme en gezonde mobiliteit.</a:t>
            </a:r>
            <a:br>
              <a:rPr lang="nl-NL" dirty="0"/>
            </a:br>
            <a:r>
              <a:rPr lang="nl-NL" dirty="0"/>
              <a:t>Deze zijn over het algemeen nog kleinschalig of </a:t>
            </a:r>
            <a:r>
              <a:rPr lang="nl-NL" dirty="0" err="1"/>
              <a:t>gebiedspecifiek</a:t>
            </a:r>
            <a:br>
              <a:rPr lang="nl-NL" dirty="0"/>
            </a:br>
            <a:endParaRPr lang="nl-NL" dirty="0"/>
          </a:p>
          <a:p>
            <a:pPr lvl="1"/>
            <a:r>
              <a:rPr lang="nl-NL" dirty="0"/>
              <a:t>Beleidsvraag: wat betekent opschaling van de experimenten voor de mobiliteitstransitie in een stad of regio. Daarvoor zijn goede rekeninstrumenten noodzaak.</a:t>
            </a:r>
          </a:p>
          <a:p>
            <a:pPr marL="185738" lvl="1" indent="0">
              <a:buNone/>
            </a:pPr>
            <a:endParaRPr lang="nl-NL" dirty="0"/>
          </a:p>
          <a:p>
            <a:pPr lvl="1"/>
            <a:r>
              <a:rPr lang="nl-NL" dirty="0"/>
              <a:t>Zorg bij experimenten en pilots voor goede evaluaties. Deze kennis vormt de basis de nieuwe instrumenten te kunnen. Dat willen wij aan andere steden mee geven!</a:t>
            </a:r>
          </a:p>
          <a:p>
            <a:endParaRPr lang="nl-NL" dirty="0"/>
          </a:p>
        </p:txBody>
      </p:sp>
      <p:sp>
        <p:nvSpPr>
          <p:cNvPr id="4" name="Footer Placeholder 3"/>
          <p:cNvSpPr>
            <a:spLocks noGrp="1"/>
          </p:cNvSpPr>
          <p:nvPr>
            <p:ph type="ftr" sz="quarter" idx="11"/>
          </p:nvPr>
        </p:nvSpPr>
        <p:spPr/>
        <p:txBody>
          <a:bodyPr/>
          <a:lstStyle/>
          <a:p>
            <a:fld id="{44C52ECF-E801-4DB3-98B5-B0EC0E495D9B}" type="slidenum">
              <a:rPr lang="nl-NL" smtClean="0"/>
              <a:pPr/>
              <a:t>27</a:t>
            </a:fld>
            <a:r>
              <a:rPr lang="nl-NL"/>
              <a:t> | Eindrapportage SGS Rotterdam</a:t>
            </a:r>
            <a:endParaRPr lang="nl-NL" dirty="0"/>
          </a:p>
        </p:txBody>
      </p:sp>
    </p:spTree>
    <p:extLst>
      <p:ext uri="{BB962C8B-B14F-4D97-AF65-F5344CB8AC3E}">
        <p14:creationId xmlns:p14="http://schemas.microsoft.com/office/powerpoint/2010/main" val="400325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Hoe </a:t>
            </a:r>
            <a:r>
              <a:rPr lang="en-US" dirty="0" err="1"/>
              <a:t>verder</a:t>
            </a:r>
            <a:r>
              <a:rPr lang="en-US" dirty="0"/>
              <a:t>: </a:t>
            </a:r>
            <a:r>
              <a:rPr lang="en-US" dirty="0" err="1"/>
              <a:t>Vervolgstappen</a:t>
            </a:r>
            <a:endParaRPr lang="nl-NL" dirty="0"/>
          </a:p>
        </p:txBody>
      </p:sp>
      <p:sp>
        <p:nvSpPr>
          <p:cNvPr id="3" name="Content Placeholder 2"/>
          <p:cNvSpPr>
            <a:spLocks noGrp="1"/>
          </p:cNvSpPr>
          <p:nvPr>
            <p:ph idx="1"/>
          </p:nvPr>
        </p:nvSpPr>
        <p:spPr>
          <a:xfrm>
            <a:off x="556486" y="2068024"/>
            <a:ext cx="8054114" cy="3744838"/>
          </a:xfrm>
        </p:spPr>
        <p:txBody>
          <a:bodyPr/>
          <a:lstStyle/>
          <a:p>
            <a:pPr lvl="1"/>
            <a:r>
              <a:rPr lang="nl-NL" dirty="0"/>
              <a:t>Ontwikkeling van een nieuwe generatie rekeninstrumenten kost tijd.</a:t>
            </a:r>
          </a:p>
          <a:p>
            <a:pPr lvl="1"/>
            <a:r>
              <a:rPr lang="nl-NL" dirty="0"/>
              <a:t>Het vervolg vraagt een gefaseerde aanpak; dat is ook goed mogelijk!</a:t>
            </a:r>
          </a:p>
          <a:p>
            <a:pPr lvl="1"/>
            <a:r>
              <a:rPr lang="nl-NL" dirty="0"/>
              <a:t>Samenwerking van steden, Rijk en kennisinstellingen is voorwaarde.</a:t>
            </a:r>
          </a:p>
          <a:p>
            <a:pPr lvl="1"/>
            <a:r>
              <a:rPr lang="nl-NL" dirty="0"/>
              <a:t>Vernieuwing van de </a:t>
            </a:r>
            <a:r>
              <a:rPr lang="nl-NL" dirty="0" err="1"/>
              <a:t>MobiliteitScan</a:t>
            </a:r>
            <a:r>
              <a:rPr lang="nl-NL" dirty="0"/>
              <a:t> is kans.</a:t>
            </a:r>
          </a:p>
          <a:p>
            <a:pPr lvl="1"/>
            <a:r>
              <a:rPr lang="nl-NL" dirty="0"/>
              <a:t>Ook </a:t>
            </a:r>
            <a:r>
              <a:rPr lang="nl-NL" dirty="0" err="1"/>
              <a:t>MobiliteitScan</a:t>
            </a:r>
            <a:r>
              <a:rPr lang="nl-NL" dirty="0"/>
              <a:t> heeft goede verkeersmodellen als input nodig.</a:t>
            </a:r>
          </a:p>
          <a:p>
            <a:pPr marL="185738" lvl="1" indent="0">
              <a:buNone/>
            </a:pPr>
            <a:endParaRPr lang="nl-NL" dirty="0"/>
          </a:p>
          <a:p>
            <a:pPr marL="185738" lvl="1" indent="0">
              <a:buNone/>
            </a:pPr>
            <a:r>
              <a:rPr lang="nl-NL" dirty="0"/>
              <a:t>Dit vraagt om:</a:t>
            </a:r>
          </a:p>
          <a:p>
            <a:pPr lvl="1"/>
            <a:r>
              <a:rPr lang="nl-NL" dirty="0"/>
              <a:t>Een </a:t>
            </a:r>
            <a:r>
              <a:rPr lang="nl-NL" dirty="0" err="1"/>
              <a:t>roadmap</a:t>
            </a:r>
            <a:r>
              <a:rPr lang="nl-NL" dirty="0"/>
              <a:t> voor aanpak voor de langere termijn.</a:t>
            </a:r>
          </a:p>
          <a:p>
            <a:pPr lvl="1"/>
            <a:r>
              <a:rPr lang="nl-NL" dirty="0"/>
              <a:t>Op korte termijn partijen zoeken die willen participeren.</a:t>
            </a:r>
          </a:p>
          <a:p>
            <a:pPr lvl="1"/>
            <a:r>
              <a:rPr lang="nl-NL" dirty="0"/>
              <a:t>Permanent: evalueren van experimenten en publiceren van uitkomsten</a:t>
            </a:r>
          </a:p>
          <a:p>
            <a:endParaRPr lang="nl-NL" dirty="0"/>
          </a:p>
        </p:txBody>
      </p:sp>
      <p:sp>
        <p:nvSpPr>
          <p:cNvPr id="4" name="Footer Placeholder 3"/>
          <p:cNvSpPr>
            <a:spLocks noGrp="1"/>
          </p:cNvSpPr>
          <p:nvPr>
            <p:ph type="ftr" sz="quarter" idx="11"/>
          </p:nvPr>
        </p:nvSpPr>
        <p:spPr/>
        <p:txBody>
          <a:bodyPr/>
          <a:lstStyle/>
          <a:p>
            <a:fld id="{44C52ECF-E801-4DB3-98B5-B0EC0E495D9B}" type="slidenum">
              <a:rPr lang="nl-NL" smtClean="0"/>
              <a:pPr/>
              <a:t>28</a:t>
            </a:fld>
            <a:r>
              <a:rPr lang="nl-NL"/>
              <a:t> | Eindrapportage SGS Rotterdam</a:t>
            </a:r>
            <a:endParaRPr lang="nl-NL" dirty="0"/>
          </a:p>
        </p:txBody>
      </p:sp>
    </p:spTree>
    <p:extLst>
      <p:ext uri="{BB962C8B-B14F-4D97-AF65-F5344CB8AC3E}">
        <p14:creationId xmlns:p14="http://schemas.microsoft.com/office/powerpoint/2010/main" val="11251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Bedankt voor uw aandacht</a:t>
            </a:r>
          </a:p>
        </p:txBody>
      </p:sp>
      <p:sp>
        <p:nvSpPr>
          <p:cNvPr id="4" name="Tijdelijke aanduiding voor tekst 3"/>
          <p:cNvSpPr>
            <a:spLocks noGrp="1"/>
          </p:cNvSpPr>
          <p:nvPr>
            <p:ph type="body" sz="quarter" idx="10"/>
          </p:nvPr>
        </p:nvSpPr>
        <p:spPr/>
        <p:txBody>
          <a:bodyPr/>
          <a:lstStyle/>
          <a:p>
            <a:r>
              <a:rPr lang="nl-NL" dirty="0"/>
              <a:t>Voor meer inspiratie:</a:t>
            </a:r>
          </a:p>
          <a:p>
            <a:pPr lvl="1"/>
            <a:r>
              <a:rPr lang="nl-NL" dirty="0"/>
              <a:t>TIME.TNO.NL</a:t>
            </a:r>
          </a:p>
        </p:txBody>
      </p:sp>
    </p:spTree>
    <p:extLst>
      <p:ext uri="{BB962C8B-B14F-4D97-AF65-F5344CB8AC3E}">
        <p14:creationId xmlns:p14="http://schemas.microsoft.com/office/powerpoint/2010/main" val="24840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Slimme &amp; gezonde stad</a:t>
            </a:r>
          </a:p>
        </p:txBody>
      </p:sp>
      <p:sp>
        <p:nvSpPr>
          <p:cNvPr id="3" name="Content Placeholder 2"/>
          <p:cNvSpPr>
            <a:spLocks noGrp="1"/>
          </p:cNvSpPr>
          <p:nvPr>
            <p:ph idx="1"/>
          </p:nvPr>
        </p:nvSpPr>
        <p:spPr>
          <a:xfrm>
            <a:off x="469245" y="1805554"/>
            <a:ext cx="8154701" cy="4182150"/>
          </a:xfrm>
        </p:spPr>
        <p:txBody>
          <a:bodyPr/>
          <a:lstStyle/>
          <a:p>
            <a:pPr>
              <a:lnSpc>
                <a:spcPct val="100000"/>
              </a:lnSpc>
            </a:pPr>
            <a:r>
              <a:rPr lang="nl-NL" sz="1400" dirty="0"/>
              <a:t>Het programma </a:t>
            </a:r>
            <a:r>
              <a:rPr lang="nl-NL" sz="1400" dirty="0">
                <a:hlinkClick r:id="rId3"/>
              </a:rPr>
              <a:t>slimme en gezonde stad </a:t>
            </a:r>
            <a:r>
              <a:rPr lang="nl-NL" sz="1400" dirty="0"/>
              <a:t>is een programma van I&amp;M dat op zoek gaat naar slimme oplossingen voor gezonde, duurzame en leefbare steden zonder hierbij nieuwe normen op te leggen.</a:t>
            </a:r>
          </a:p>
          <a:p>
            <a:pPr marL="0" indent="0">
              <a:lnSpc>
                <a:spcPct val="100000"/>
              </a:lnSpc>
              <a:buNone/>
            </a:pPr>
            <a:r>
              <a:rPr lang="nl-NL" sz="1400" dirty="0"/>
              <a:t> </a:t>
            </a:r>
          </a:p>
          <a:p>
            <a:pPr>
              <a:lnSpc>
                <a:spcPct val="100000"/>
              </a:lnSpc>
            </a:pPr>
            <a:r>
              <a:rPr lang="nl-NL" sz="1400" dirty="0"/>
              <a:t>In de zomer van 2016 is aan alle SGS Pilotsteden gevraagd kennisvragen in te dienen. TNO heeft de beantwoording van de kennisvragen opgepakt, en heeft in deze samengewerkt met de Universiteit van Utrecht.</a:t>
            </a:r>
          </a:p>
          <a:p>
            <a:pPr marL="0" indent="0">
              <a:buNone/>
            </a:pPr>
            <a:endParaRPr lang="nl-NL" dirty="0"/>
          </a:p>
          <a:p>
            <a:endParaRPr lang="nl-NL" dirty="0"/>
          </a:p>
        </p:txBody>
      </p:sp>
      <p:sp>
        <p:nvSpPr>
          <p:cNvPr id="4" name="Footer Placeholder 3"/>
          <p:cNvSpPr>
            <a:spLocks noGrp="1"/>
          </p:cNvSpPr>
          <p:nvPr>
            <p:ph type="ftr" sz="quarter" idx="11"/>
          </p:nvPr>
        </p:nvSpPr>
        <p:spPr/>
        <p:txBody>
          <a:bodyPr/>
          <a:lstStyle/>
          <a:p>
            <a:fld id="{44C52ECF-E801-4DB3-98B5-B0EC0E495D9B}" type="slidenum">
              <a:rPr lang="nl-NL" smtClean="0"/>
              <a:pPr/>
              <a:t>3</a:t>
            </a:fld>
            <a:r>
              <a:rPr lang="nl-NL" dirty="0"/>
              <a:t> | Eindrapportage SGS Rotterdam</a:t>
            </a: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b="22169"/>
          <a:stretch/>
        </p:blipFill>
        <p:spPr>
          <a:xfrm>
            <a:off x="3392280" y="3944099"/>
            <a:ext cx="623537" cy="636548"/>
          </a:xfrm>
          <a:prstGeom prst="rect">
            <a:avLst/>
          </a:prstGeom>
        </p:spPr>
      </p:pic>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b="18327"/>
          <a:stretch/>
        </p:blipFill>
        <p:spPr>
          <a:xfrm>
            <a:off x="2628945" y="5608968"/>
            <a:ext cx="812475" cy="612031"/>
          </a:xfrm>
          <a:prstGeom prst="rect">
            <a:avLst/>
          </a:prstGeom>
        </p:spPr>
      </p:pic>
      <p:sp>
        <p:nvSpPr>
          <p:cNvPr id="7" name="TextBox 6"/>
          <p:cNvSpPr txBox="1"/>
          <p:nvPr/>
        </p:nvSpPr>
        <p:spPr>
          <a:xfrm>
            <a:off x="2864566" y="4695360"/>
            <a:ext cx="2377994" cy="261610"/>
          </a:xfrm>
          <a:prstGeom prst="rect">
            <a:avLst/>
          </a:prstGeom>
          <a:noFill/>
        </p:spPr>
        <p:txBody>
          <a:bodyPr wrap="square" rtlCol="0">
            <a:spAutoFit/>
          </a:bodyPr>
          <a:lstStyle/>
          <a:p>
            <a:pPr marL="171450" indent="-171450">
              <a:buFont typeface="Arial" panose="020B0604020202020204" pitchFamily="34" charset="0"/>
              <a:buChar char="•"/>
            </a:pPr>
            <a:r>
              <a:rPr lang="nl-NL" sz="1100" dirty="0">
                <a:latin typeface="Eras Light ITC" panose="020B0402030504020804" pitchFamily="34" charset="0"/>
                <a:cs typeface="Calibri" panose="020F0502020204030204" pitchFamily="34" charset="0"/>
              </a:rPr>
              <a:t>Gedrag &amp; motivatie</a:t>
            </a:r>
          </a:p>
        </p:txBody>
      </p:sp>
      <p:sp>
        <p:nvSpPr>
          <p:cNvPr id="8" name="TextBox 7"/>
          <p:cNvSpPr txBox="1"/>
          <p:nvPr/>
        </p:nvSpPr>
        <p:spPr>
          <a:xfrm>
            <a:off x="225297" y="5727131"/>
            <a:ext cx="2377994" cy="430887"/>
          </a:xfrm>
          <a:prstGeom prst="rect">
            <a:avLst/>
          </a:prstGeom>
          <a:noFill/>
        </p:spPr>
        <p:txBody>
          <a:bodyPr wrap="square" rtlCol="0">
            <a:spAutoFit/>
          </a:bodyPr>
          <a:lstStyle/>
          <a:p>
            <a:pPr marL="171450" indent="-171450" algn="r">
              <a:buFont typeface="Arial" panose="020B0604020202020204" pitchFamily="34" charset="0"/>
              <a:buChar char="•"/>
            </a:pPr>
            <a:r>
              <a:rPr lang="nl-NL" sz="1100" dirty="0">
                <a:latin typeface="Eras Light ITC" panose="020B0402030504020804" pitchFamily="34" charset="0"/>
                <a:cs typeface="Calibri" panose="020F0502020204030204" pitchFamily="34" charset="0"/>
              </a:rPr>
              <a:t>Schoner verkeer &amp; </a:t>
            </a:r>
          </a:p>
          <a:p>
            <a:pPr algn="r"/>
            <a:r>
              <a:rPr lang="nl-NL" sz="1100" dirty="0">
                <a:latin typeface="Eras Light ITC" panose="020B0402030504020804" pitchFamily="34" charset="0"/>
                <a:cs typeface="Calibri" panose="020F0502020204030204" pitchFamily="34" charset="0"/>
              </a:rPr>
              <a:t>vervoer</a:t>
            </a:r>
          </a:p>
        </p:txBody>
      </p:sp>
      <p:sp>
        <p:nvSpPr>
          <p:cNvPr id="9" name="TextBox 8"/>
          <p:cNvSpPr txBox="1"/>
          <p:nvPr/>
        </p:nvSpPr>
        <p:spPr>
          <a:xfrm>
            <a:off x="2361890" y="5201948"/>
            <a:ext cx="2377994" cy="261610"/>
          </a:xfrm>
          <a:prstGeom prst="rect">
            <a:avLst/>
          </a:prstGeom>
          <a:noFill/>
        </p:spPr>
        <p:txBody>
          <a:bodyPr wrap="square" rtlCol="0">
            <a:spAutoFit/>
          </a:bodyPr>
          <a:lstStyle/>
          <a:p>
            <a:pPr marL="171450" indent="-171450">
              <a:buFont typeface="Arial" panose="020B0604020202020204" pitchFamily="34" charset="0"/>
              <a:buChar char="•"/>
            </a:pPr>
            <a:r>
              <a:rPr lang="nl-NL" sz="1100" dirty="0">
                <a:latin typeface="Eras Light ITC" panose="020B0402030504020804" pitchFamily="34" charset="0"/>
                <a:cs typeface="Calibri" panose="020F0502020204030204" pitchFamily="34" charset="0"/>
              </a:rPr>
              <a:t>Meten &amp; rekenen</a:t>
            </a:r>
          </a:p>
        </p:txBody>
      </p:sp>
      <p:sp>
        <p:nvSpPr>
          <p:cNvPr id="10" name="TextBox 9"/>
          <p:cNvSpPr txBox="1"/>
          <p:nvPr/>
        </p:nvSpPr>
        <p:spPr>
          <a:xfrm>
            <a:off x="2079022" y="4190290"/>
            <a:ext cx="2377994" cy="261610"/>
          </a:xfrm>
          <a:prstGeom prst="rect">
            <a:avLst/>
          </a:prstGeom>
          <a:noFill/>
        </p:spPr>
        <p:txBody>
          <a:bodyPr wrap="square" rtlCol="0">
            <a:spAutoFit/>
          </a:bodyPr>
          <a:lstStyle/>
          <a:p>
            <a:pPr marL="171450" indent="-171450">
              <a:buFont typeface="Arial" panose="020B0604020202020204" pitchFamily="34" charset="0"/>
              <a:buChar char="•"/>
            </a:pPr>
            <a:r>
              <a:rPr lang="nl-NL" sz="1100" dirty="0">
                <a:latin typeface="Eras Light ITC" panose="020B0402030504020804" pitchFamily="34" charset="0"/>
                <a:cs typeface="Calibri" panose="020F0502020204030204" pitchFamily="34" charset="0"/>
              </a:rPr>
              <a:t>Integraal werken</a:t>
            </a:r>
          </a:p>
        </p:txBody>
      </p:sp>
      <p:sp>
        <p:nvSpPr>
          <p:cNvPr id="11" name="TextBox 10"/>
          <p:cNvSpPr txBox="1"/>
          <p:nvPr/>
        </p:nvSpPr>
        <p:spPr>
          <a:xfrm>
            <a:off x="121029" y="3605094"/>
            <a:ext cx="2377994" cy="430887"/>
          </a:xfrm>
          <a:prstGeom prst="rect">
            <a:avLst/>
          </a:prstGeom>
          <a:noFill/>
        </p:spPr>
        <p:txBody>
          <a:bodyPr wrap="square" rtlCol="0">
            <a:spAutoFit/>
          </a:bodyPr>
          <a:lstStyle/>
          <a:p>
            <a:pPr marL="171450" indent="-171450" algn="r">
              <a:buFont typeface="Arial" panose="020B0604020202020204" pitchFamily="34" charset="0"/>
              <a:buChar char="•"/>
            </a:pPr>
            <a:r>
              <a:rPr lang="nl-NL" sz="1100" dirty="0">
                <a:latin typeface="Eras Light ITC" panose="020B0402030504020804" pitchFamily="34" charset="0"/>
                <a:cs typeface="Calibri" panose="020F0502020204030204" pitchFamily="34" charset="0"/>
              </a:rPr>
              <a:t>Ruimtelijke planning </a:t>
            </a:r>
          </a:p>
          <a:p>
            <a:pPr algn="r"/>
            <a:r>
              <a:rPr lang="nl-NL" sz="1100" dirty="0">
                <a:latin typeface="Eras Light ITC" panose="020B0402030504020804" pitchFamily="34" charset="0"/>
                <a:cs typeface="Calibri" panose="020F0502020204030204" pitchFamily="34" charset="0"/>
              </a:rPr>
              <a:t>&amp; ontwerp</a:t>
            </a:r>
          </a:p>
        </p:txBody>
      </p:sp>
      <p:pic>
        <p:nvPicPr>
          <p:cNvPr id="12" name="Picture 11"/>
          <p:cNvPicPr>
            <a:picLocks noChangeAspect="1"/>
          </p:cNvPicPr>
          <p:nvPr/>
        </p:nvPicPr>
        <p:blipFill rotWithShape="1">
          <a:blip r:embed="rId6" cstate="email">
            <a:extLst>
              <a:ext uri="{28A0092B-C50C-407E-A947-70E740481C1C}">
                <a14:useLocalDpi xmlns:a14="http://schemas.microsoft.com/office/drawing/2010/main"/>
              </a:ext>
            </a:extLst>
          </a:blip>
          <a:srcRect b="25541"/>
          <a:stretch/>
        </p:blipFill>
        <p:spPr>
          <a:xfrm>
            <a:off x="2555776" y="3501008"/>
            <a:ext cx="790610" cy="504031"/>
          </a:xfrm>
          <a:prstGeom prst="rect">
            <a:avLst/>
          </a:prstGeom>
        </p:spPr>
      </p:pic>
      <p:pic>
        <p:nvPicPr>
          <p:cNvPr id="13" name="Picture 12"/>
          <p:cNvPicPr>
            <a:picLocks noChangeAspect="1"/>
          </p:cNvPicPr>
          <p:nvPr/>
        </p:nvPicPr>
        <p:blipFill rotWithShape="1">
          <a:blip r:embed="rId7" cstate="email">
            <a:extLst>
              <a:ext uri="{28A0092B-C50C-407E-A947-70E740481C1C}">
                <a14:useLocalDpi xmlns:a14="http://schemas.microsoft.com/office/drawing/2010/main"/>
              </a:ext>
            </a:extLst>
          </a:blip>
          <a:srcRect b="22032"/>
          <a:stretch/>
        </p:blipFill>
        <p:spPr>
          <a:xfrm>
            <a:off x="3682052" y="5074018"/>
            <a:ext cx="743022" cy="553710"/>
          </a:xfrm>
          <a:prstGeom prst="rect">
            <a:avLst/>
          </a:prstGeom>
        </p:spPr>
      </p:pic>
      <p:pic>
        <p:nvPicPr>
          <p:cNvPr id="14" name="Picture 13"/>
          <p:cNvPicPr>
            <a:picLocks noChangeAspect="1"/>
          </p:cNvPicPr>
          <p:nvPr/>
        </p:nvPicPr>
        <p:blipFill rotWithShape="1">
          <a:blip r:embed="rId8" cstate="email">
            <a:extLst>
              <a:ext uri="{28A0092B-C50C-407E-A947-70E740481C1C}">
                <a14:useLocalDpi xmlns:a14="http://schemas.microsoft.com/office/drawing/2010/main"/>
              </a:ext>
            </a:extLst>
          </a:blip>
          <a:srcRect b="14156"/>
          <a:stretch/>
        </p:blipFill>
        <p:spPr>
          <a:xfrm>
            <a:off x="4330167" y="4522116"/>
            <a:ext cx="615621" cy="608482"/>
          </a:xfrm>
          <a:prstGeom prst="rect">
            <a:avLst/>
          </a:prstGeom>
        </p:spPr>
      </p:pic>
      <p:sp>
        <p:nvSpPr>
          <p:cNvPr id="15" name="TextBox 14"/>
          <p:cNvSpPr txBox="1"/>
          <p:nvPr/>
        </p:nvSpPr>
        <p:spPr>
          <a:xfrm>
            <a:off x="290133" y="4435587"/>
            <a:ext cx="2747735" cy="584775"/>
          </a:xfrm>
          <a:prstGeom prst="rect">
            <a:avLst/>
          </a:prstGeom>
          <a:noFill/>
        </p:spPr>
        <p:txBody>
          <a:bodyPr wrap="square" rtlCol="0">
            <a:spAutoFit/>
          </a:bodyPr>
          <a:lstStyle/>
          <a:p>
            <a:r>
              <a:rPr lang="nl-NL" sz="1600" dirty="0">
                <a:solidFill>
                  <a:schemeClr val="tx2"/>
                </a:solidFill>
                <a:latin typeface="Franklin Gothic Demi" panose="020B0703020102020204" pitchFamily="34" charset="0"/>
                <a:cs typeface="Calibri" panose="020F0502020204030204" pitchFamily="34" charset="0"/>
              </a:rPr>
              <a:t>Thema’s slimme </a:t>
            </a:r>
          </a:p>
          <a:p>
            <a:r>
              <a:rPr lang="nl-NL" sz="1600" dirty="0">
                <a:solidFill>
                  <a:schemeClr val="tx2"/>
                </a:solidFill>
                <a:latin typeface="Franklin Gothic Demi" panose="020B0703020102020204" pitchFamily="34" charset="0"/>
                <a:cs typeface="Calibri" panose="020F0502020204030204" pitchFamily="34" charset="0"/>
              </a:rPr>
              <a:t>&amp; gezonde stad</a:t>
            </a:r>
          </a:p>
        </p:txBody>
      </p:sp>
      <p:grpSp>
        <p:nvGrpSpPr>
          <p:cNvPr id="23" name="Group 22"/>
          <p:cNvGrpSpPr/>
          <p:nvPr/>
        </p:nvGrpSpPr>
        <p:grpSpPr>
          <a:xfrm>
            <a:off x="5129807" y="3501008"/>
            <a:ext cx="3806799" cy="1749856"/>
            <a:chOff x="5194277" y="3507133"/>
            <a:chExt cx="3806799" cy="1749856"/>
          </a:xfrm>
        </p:grpSpPr>
        <p:pic>
          <p:nvPicPr>
            <p:cNvPr id="18" name="Picture 1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679319" y="3896629"/>
              <a:ext cx="3023855" cy="1360360"/>
            </a:xfrm>
            <a:prstGeom prst="rect">
              <a:avLst/>
            </a:prstGeom>
          </p:spPr>
        </p:pic>
        <p:pic>
          <p:nvPicPr>
            <p:cNvPr id="16" name="Picture 1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194277" y="3507133"/>
              <a:ext cx="1434015" cy="428556"/>
            </a:xfrm>
            <a:prstGeom prst="rect">
              <a:avLst/>
            </a:prstGeom>
          </p:spPr>
        </p:pic>
        <p:sp>
          <p:nvSpPr>
            <p:cNvPr id="22" name="Rectangle 21"/>
            <p:cNvSpPr/>
            <p:nvPr/>
          </p:nvSpPr>
          <p:spPr>
            <a:xfrm>
              <a:off x="8101484" y="3775248"/>
              <a:ext cx="899592" cy="5005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pic>
        <p:nvPicPr>
          <p:cNvPr id="19" name="Picture 1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190098" y="5231714"/>
            <a:ext cx="2164012" cy="1124761"/>
          </a:xfrm>
          <a:prstGeom prst="rect">
            <a:avLst/>
          </a:prstGeom>
        </p:spPr>
      </p:pic>
    </p:spTree>
    <p:extLst>
      <p:ext uri="{BB962C8B-B14F-4D97-AF65-F5344CB8AC3E}">
        <p14:creationId xmlns:p14="http://schemas.microsoft.com/office/powerpoint/2010/main" val="415071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fld id="{44C52ECF-E801-4DB3-98B5-B0EC0E495D9B}" type="slidenum">
              <a:rPr lang="nl-NL" smtClean="0"/>
              <a:pPr/>
              <a:t>4</a:t>
            </a:fld>
            <a:r>
              <a:rPr lang="nl-NL"/>
              <a:t> | Eindrapportage SGS Rotterdam</a:t>
            </a:r>
            <a:endParaRPr lang="nl-NL" dirty="0"/>
          </a:p>
        </p:txBody>
      </p:sp>
      <p:sp>
        <p:nvSpPr>
          <p:cNvPr id="5" name="Title 1"/>
          <p:cNvSpPr txBox="1">
            <a:spLocks/>
          </p:cNvSpPr>
          <p:nvPr/>
        </p:nvSpPr>
        <p:spPr>
          <a:xfrm>
            <a:off x="751124" y="1334550"/>
            <a:ext cx="8246572" cy="720000"/>
          </a:xfrm>
          <a:prstGeom prst="rect">
            <a:avLst/>
          </a:prstGeom>
        </p:spPr>
        <p:txBody>
          <a:bodyPr vert="horz" lIns="0" tIns="0" rIns="0" bIns="0" rtlCol="0" anchor="t" anchorCtr="0">
            <a:noAutofit/>
          </a:bodyPr>
          <a:lstStyle>
            <a:lvl1pPr algn="l" defTabSz="914400" rtl="0" eaLnBrk="1" latinLnBrk="0" hangingPunct="1">
              <a:lnSpc>
                <a:spcPts val="2800"/>
              </a:lnSpc>
              <a:spcBef>
                <a:spcPct val="0"/>
              </a:spcBef>
              <a:buNone/>
              <a:defRPr sz="2800" b="1" kern="1200" cap="all" spc="0">
                <a:solidFill>
                  <a:schemeClr val="tx2"/>
                </a:solidFill>
                <a:latin typeface="Arial Black"/>
                <a:ea typeface="+mj-ea"/>
                <a:cs typeface="Arial Black"/>
              </a:defRPr>
            </a:lvl1pPr>
          </a:lstStyle>
          <a:p>
            <a:r>
              <a:rPr lang="nl-NL" dirty="0"/>
              <a:t>Stedelijk verkeersplan Rotterdam</a:t>
            </a:r>
          </a:p>
        </p:txBody>
      </p:sp>
      <p:pic>
        <p:nvPicPr>
          <p:cNvPr id="7" name="Picture 8" descr="2015april_PSC8254-4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1924" y="1830205"/>
            <a:ext cx="5189028" cy="3550744"/>
          </a:xfrm>
          <a:prstGeom prst="rect">
            <a:avLst/>
          </a:prstGeom>
          <a:noFill/>
          <a:ln w="9525">
            <a:noFill/>
            <a:miter lim="800000"/>
            <a:headEnd/>
            <a:tailEnd/>
          </a:ln>
        </p:spPr>
      </p:pic>
      <p:pic>
        <p:nvPicPr>
          <p:cNvPr id="11" name="Tijdelijke aanduiding voor inhoud 10"/>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763928" y="5513343"/>
            <a:ext cx="1853702" cy="783115"/>
          </a:xfrm>
        </p:spPr>
      </p:pic>
      <p:sp>
        <p:nvSpPr>
          <p:cNvPr id="9" name="Text Box 9"/>
          <p:cNvSpPr txBox="1">
            <a:spLocks noChangeArrowheads="1"/>
          </p:cNvSpPr>
          <p:nvPr/>
        </p:nvSpPr>
        <p:spPr bwMode="auto">
          <a:xfrm>
            <a:off x="3974964" y="4797152"/>
            <a:ext cx="4793456" cy="1499307"/>
          </a:xfrm>
          <a:prstGeom prst="rect">
            <a:avLst/>
          </a:prstGeom>
          <a:solidFill>
            <a:schemeClr val="accent1"/>
          </a:solidFill>
          <a:ln w="9525">
            <a:noFill/>
            <a:miter lim="800000"/>
            <a:headEnd/>
            <a:tailEnd/>
          </a:ln>
        </p:spPr>
        <p:txBody>
          <a:bodyPr>
            <a:noAutofit/>
          </a:bodyPr>
          <a:lstStyle/>
          <a:p>
            <a:pPr fontAlgn="base">
              <a:spcAft>
                <a:spcPct val="0"/>
              </a:spcAft>
            </a:pPr>
            <a:r>
              <a:rPr lang="nl-NL" cap="all" dirty="0">
                <a:solidFill>
                  <a:srgbClr val="FFFFFF"/>
                </a:solidFill>
                <a:cs typeface="Arial" charset="0"/>
              </a:rPr>
              <a:t>Slimme bereikbaarheid voor een gezonde, economische Sterke en aantrekkelijke stad</a:t>
            </a:r>
          </a:p>
          <a:p>
            <a:pPr fontAlgn="base">
              <a:spcBef>
                <a:spcPts val="900"/>
              </a:spcBef>
              <a:spcAft>
                <a:spcPct val="0"/>
              </a:spcAft>
            </a:pPr>
            <a:r>
              <a:rPr lang="nl-NL" sz="1200" i="1" dirty="0">
                <a:solidFill>
                  <a:srgbClr val="FFFFFF"/>
                </a:solidFill>
                <a:cs typeface="Arial" charset="0"/>
              </a:rPr>
              <a:t>Stedelijk Verkeersplan Rotterdam 2016 – 2030+</a:t>
            </a:r>
          </a:p>
          <a:p>
            <a:pPr fontAlgn="base">
              <a:spcBef>
                <a:spcPct val="50000"/>
              </a:spcBef>
              <a:spcAft>
                <a:spcPct val="0"/>
              </a:spcAft>
            </a:pPr>
            <a:endParaRPr lang="nl-NL" dirty="0">
              <a:solidFill>
                <a:srgbClr val="FFFFFF"/>
              </a:solidFill>
              <a:cs typeface="Arial" charset="0"/>
            </a:endParaRPr>
          </a:p>
        </p:txBody>
      </p:sp>
      <p:pic>
        <p:nvPicPr>
          <p:cNvPr id="1026" name="mojoimage-4452-mojoimage" descr="mojoimagealt-4452-alt"/>
          <p:cNvPicPr>
            <a:picLocks noChangeAspect="1" noChangeArrowheads="1"/>
          </p:cNvPicPr>
          <p:nvPr/>
        </p:nvPicPr>
        <p:blipFill>
          <a:blip r:link="rId4">
            <a:extLst>
              <a:ext uri="{28A0092B-C50C-407E-A947-70E740481C1C}">
                <a14:useLocalDpi xmlns:a14="http://schemas.microsoft.com/office/drawing/2010/main" val="0"/>
              </a:ext>
            </a:extLst>
          </a:blip>
          <a:srcRect/>
          <a:stretch>
            <a:fillRect/>
          </a:stretch>
        </p:blipFill>
        <p:spPr bwMode="auto">
          <a:xfrm>
            <a:off x="6119286" y="1700808"/>
            <a:ext cx="2684252"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044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Afbeelding 3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4258" y="3674428"/>
            <a:ext cx="2736711" cy="1753879"/>
          </a:xfrm>
          <a:prstGeom prst="rect">
            <a:avLst/>
          </a:prstGeom>
        </p:spPr>
      </p:pic>
      <p:pic>
        <p:nvPicPr>
          <p:cNvPr id="33" name="Afbeelding 3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19708" y="3863260"/>
            <a:ext cx="2611499" cy="1575415"/>
          </a:xfrm>
          <a:prstGeom prst="rect">
            <a:avLst/>
          </a:prstGeom>
        </p:spPr>
      </p:pic>
      <p:pic>
        <p:nvPicPr>
          <p:cNvPr id="37" name="Picture 8" descr="2015april_PSC8254-4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19708" y="1772815"/>
            <a:ext cx="2590862" cy="1670320"/>
          </a:xfrm>
          <a:prstGeom prst="rect">
            <a:avLst/>
          </a:prstGeom>
          <a:noFill/>
          <a:ln w="9525">
            <a:noFill/>
            <a:miter lim="800000"/>
            <a:headEnd/>
            <a:tailEnd/>
          </a:ln>
        </p:spPr>
      </p:pic>
      <p:pic>
        <p:nvPicPr>
          <p:cNvPr id="34" name="Afbeelding 3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6560" y="1772815"/>
            <a:ext cx="2657274" cy="1680653"/>
          </a:xfrm>
          <a:prstGeom prst="rect">
            <a:avLst/>
          </a:prstGeom>
        </p:spPr>
      </p:pic>
      <p:sp>
        <p:nvSpPr>
          <p:cNvPr id="2" name="Title 1"/>
          <p:cNvSpPr>
            <a:spLocks noGrp="1"/>
          </p:cNvSpPr>
          <p:nvPr>
            <p:ph type="title"/>
          </p:nvPr>
        </p:nvSpPr>
        <p:spPr>
          <a:xfrm>
            <a:off x="556486" y="1342800"/>
            <a:ext cx="8246572" cy="720000"/>
          </a:xfrm>
        </p:spPr>
        <p:txBody>
          <a:bodyPr/>
          <a:lstStyle/>
          <a:p>
            <a:r>
              <a:rPr lang="nl-NL" dirty="0"/>
              <a:t>Stedelijk verkeersplan Rotterdam</a:t>
            </a:r>
          </a:p>
        </p:txBody>
      </p:sp>
      <p:sp>
        <p:nvSpPr>
          <p:cNvPr id="4" name="Footer Placeholder 3"/>
          <p:cNvSpPr>
            <a:spLocks noGrp="1"/>
          </p:cNvSpPr>
          <p:nvPr>
            <p:ph type="ftr" sz="quarter" idx="11"/>
          </p:nvPr>
        </p:nvSpPr>
        <p:spPr/>
        <p:txBody>
          <a:bodyPr/>
          <a:lstStyle/>
          <a:p>
            <a:fld id="{44C52ECF-E801-4DB3-98B5-B0EC0E495D9B}" type="slidenum">
              <a:rPr lang="nl-NL" smtClean="0"/>
              <a:pPr/>
              <a:t>5</a:t>
            </a:fld>
            <a:r>
              <a:rPr lang="nl-NL" dirty="0"/>
              <a:t> | Eindrapportage SGS Rotterdam</a:t>
            </a:r>
          </a:p>
        </p:txBody>
      </p:sp>
      <p:sp>
        <p:nvSpPr>
          <p:cNvPr id="26" name="Vrije vorm 25"/>
          <p:cNvSpPr/>
          <p:nvPr/>
        </p:nvSpPr>
        <p:spPr>
          <a:xfrm rot="2707256">
            <a:off x="3701846" y="3742362"/>
            <a:ext cx="255634" cy="408362"/>
          </a:xfrm>
          <a:custGeom>
            <a:avLst/>
            <a:gdLst>
              <a:gd name="connsiteX0" fmla="*/ 0 w 340845"/>
              <a:gd name="connsiteY0" fmla="*/ 108897 h 544483"/>
              <a:gd name="connsiteX1" fmla="*/ 170423 w 340845"/>
              <a:gd name="connsiteY1" fmla="*/ 108897 h 544483"/>
              <a:gd name="connsiteX2" fmla="*/ 170423 w 340845"/>
              <a:gd name="connsiteY2" fmla="*/ 0 h 544483"/>
              <a:gd name="connsiteX3" fmla="*/ 340845 w 340845"/>
              <a:gd name="connsiteY3" fmla="*/ 272242 h 544483"/>
              <a:gd name="connsiteX4" fmla="*/ 170423 w 340845"/>
              <a:gd name="connsiteY4" fmla="*/ 544483 h 544483"/>
              <a:gd name="connsiteX5" fmla="*/ 170423 w 340845"/>
              <a:gd name="connsiteY5" fmla="*/ 435586 h 544483"/>
              <a:gd name="connsiteX6" fmla="*/ 0 w 340845"/>
              <a:gd name="connsiteY6" fmla="*/ 435586 h 544483"/>
              <a:gd name="connsiteX7" fmla="*/ 0 w 340845"/>
              <a:gd name="connsiteY7" fmla="*/ 108897 h 544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845" h="544483">
                <a:moveTo>
                  <a:pt x="0" y="108897"/>
                </a:moveTo>
                <a:lnTo>
                  <a:pt x="170423" y="108897"/>
                </a:lnTo>
                <a:lnTo>
                  <a:pt x="170423" y="0"/>
                </a:lnTo>
                <a:lnTo>
                  <a:pt x="340845" y="272242"/>
                </a:lnTo>
                <a:lnTo>
                  <a:pt x="170423" y="544483"/>
                </a:lnTo>
                <a:lnTo>
                  <a:pt x="170423" y="435586"/>
                </a:lnTo>
                <a:lnTo>
                  <a:pt x="0" y="435586"/>
                </a:lnTo>
                <a:lnTo>
                  <a:pt x="0" y="108897"/>
                </a:lnTo>
                <a:close/>
              </a:path>
            </a:pathLst>
          </a:custGeom>
        </p:spPr>
        <p:style>
          <a:lnRef idx="0">
            <a:schemeClr val="accent1">
              <a:shade val="90000"/>
              <a:hueOff val="0"/>
              <a:satOff val="0"/>
              <a:lumOff val="0"/>
              <a:alphaOff val="0"/>
            </a:schemeClr>
          </a:lnRef>
          <a:fillRef idx="1">
            <a:schemeClr val="accent1">
              <a:shade val="90000"/>
              <a:hueOff val="0"/>
              <a:satOff val="0"/>
              <a:lumOff val="0"/>
              <a:alphaOff val="0"/>
            </a:schemeClr>
          </a:fillRef>
          <a:effectRef idx="0">
            <a:schemeClr val="accent1">
              <a:shade val="90000"/>
              <a:hueOff val="0"/>
              <a:satOff val="0"/>
              <a:lumOff val="0"/>
              <a:alphaOff val="0"/>
            </a:schemeClr>
          </a:effectRef>
          <a:fontRef idx="minor">
            <a:schemeClr val="lt1"/>
          </a:fontRef>
        </p:style>
        <p:txBody>
          <a:bodyPr spcFirstLastPara="0" vert="horz" wrap="square" lIns="0" tIns="81673" rIns="0" bIns="81672" numCol="1" spcCol="1270" anchor="ctr" anchorCtr="0">
            <a:noAutofit/>
          </a:bodyPr>
          <a:lstStyle/>
          <a:p>
            <a:pPr algn="ctr" defTabSz="366713">
              <a:lnSpc>
                <a:spcPct val="90000"/>
              </a:lnSpc>
              <a:spcBef>
                <a:spcPct val="0"/>
              </a:spcBef>
              <a:spcAft>
                <a:spcPct val="35000"/>
              </a:spcAft>
            </a:pPr>
            <a:endParaRPr lang="nl-NL" sz="900" b="1">
              <a:solidFill>
                <a:srgbClr val="FFFFFF"/>
              </a:solidFill>
            </a:endParaRPr>
          </a:p>
        </p:txBody>
      </p:sp>
      <p:sp>
        <p:nvSpPr>
          <p:cNvPr id="27" name="Vrije vorm 26"/>
          <p:cNvSpPr/>
          <p:nvPr/>
        </p:nvSpPr>
        <p:spPr>
          <a:xfrm>
            <a:off x="2646875" y="2723743"/>
            <a:ext cx="1201067" cy="1201067"/>
          </a:xfrm>
          <a:custGeom>
            <a:avLst/>
            <a:gdLst>
              <a:gd name="connsiteX0" fmla="*/ 0 w 1601422"/>
              <a:gd name="connsiteY0" fmla="*/ 800711 h 1601422"/>
              <a:gd name="connsiteX1" fmla="*/ 800711 w 1601422"/>
              <a:gd name="connsiteY1" fmla="*/ 0 h 1601422"/>
              <a:gd name="connsiteX2" fmla="*/ 1601422 w 1601422"/>
              <a:gd name="connsiteY2" fmla="*/ 800711 h 1601422"/>
              <a:gd name="connsiteX3" fmla="*/ 800711 w 1601422"/>
              <a:gd name="connsiteY3" fmla="*/ 1601422 h 1601422"/>
              <a:gd name="connsiteX4" fmla="*/ 0 w 1601422"/>
              <a:gd name="connsiteY4" fmla="*/ 800711 h 1601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1422" h="1601422">
                <a:moveTo>
                  <a:pt x="0" y="800711"/>
                </a:moveTo>
                <a:cubicBezTo>
                  <a:pt x="0" y="358491"/>
                  <a:pt x="358491" y="0"/>
                  <a:pt x="800711" y="0"/>
                </a:cubicBezTo>
                <a:cubicBezTo>
                  <a:pt x="1242931" y="0"/>
                  <a:pt x="1601422" y="358491"/>
                  <a:pt x="1601422" y="800711"/>
                </a:cubicBezTo>
                <a:cubicBezTo>
                  <a:pt x="1601422" y="1242931"/>
                  <a:pt x="1242931" y="1601422"/>
                  <a:pt x="800711" y="1601422"/>
                </a:cubicBezTo>
                <a:cubicBezTo>
                  <a:pt x="358491" y="1601422"/>
                  <a:pt x="0" y="1242931"/>
                  <a:pt x="0" y="800711"/>
                </a:cubicBezTo>
                <a:close/>
              </a:path>
            </a:pathLst>
          </a:cu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0" tIns="191132" rIns="0" bIns="191132" numCol="1" spcCol="1270" anchor="ctr" anchorCtr="0">
            <a:noAutofit/>
          </a:bodyPr>
          <a:lstStyle/>
          <a:p>
            <a:pPr algn="ctr" defTabSz="533400">
              <a:lnSpc>
                <a:spcPct val="90000"/>
              </a:lnSpc>
              <a:spcBef>
                <a:spcPct val="0"/>
              </a:spcBef>
              <a:spcAft>
                <a:spcPct val="35000"/>
              </a:spcAft>
            </a:pPr>
            <a:r>
              <a:rPr lang="nl-NL" sz="1350" b="1" dirty="0">
                <a:solidFill>
                  <a:srgbClr val="FFFFFF"/>
                </a:solidFill>
              </a:rPr>
              <a:t>Gezondheid</a:t>
            </a:r>
          </a:p>
        </p:txBody>
      </p:sp>
      <p:sp>
        <p:nvSpPr>
          <p:cNvPr id="28" name="Vrije vorm 27"/>
          <p:cNvSpPr/>
          <p:nvPr/>
        </p:nvSpPr>
        <p:spPr>
          <a:xfrm rot="8406695">
            <a:off x="5309034" y="3846860"/>
            <a:ext cx="255634" cy="408362"/>
          </a:xfrm>
          <a:custGeom>
            <a:avLst/>
            <a:gdLst>
              <a:gd name="connsiteX0" fmla="*/ 0 w 340845"/>
              <a:gd name="connsiteY0" fmla="*/ 108897 h 544483"/>
              <a:gd name="connsiteX1" fmla="*/ 170423 w 340845"/>
              <a:gd name="connsiteY1" fmla="*/ 108897 h 544483"/>
              <a:gd name="connsiteX2" fmla="*/ 170423 w 340845"/>
              <a:gd name="connsiteY2" fmla="*/ 0 h 544483"/>
              <a:gd name="connsiteX3" fmla="*/ 340845 w 340845"/>
              <a:gd name="connsiteY3" fmla="*/ 272242 h 544483"/>
              <a:gd name="connsiteX4" fmla="*/ 170423 w 340845"/>
              <a:gd name="connsiteY4" fmla="*/ 544483 h 544483"/>
              <a:gd name="connsiteX5" fmla="*/ 170423 w 340845"/>
              <a:gd name="connsiteY5" fmla="*/ 435586 h 544483"/>
              <a:gd name="connsiteX6" fmla="*/ 0 w 340845"/>
              <a:gd name="connsiteY6" fmla="*/ 435586 h 544483"/>
              <a:gd name="connsiteX7" fmla="*/ 0 w 340845"/>
              <a:gd name="connsiteY7" fmla="*/ 108897 h 544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845" h="544483">
                <a:moveTo>
                  <a:pt x="0" y="108897"/>
                </a:moveTo>
                <a:lnTo>
                  <a:pt x="170423" y="108897"/>
                </a:lnTo>
                <a:lnTo>
                  <a:pt x="170423" y="0"/>
                </a:lnTo>
                <a:lnTo>
                  <a:pt x="340845" y="272242"/>
                </a:lnTo>
                <a:lnTo>
                  <a:pt x="170423" y="544483"/>
                </a:lnTo>
                <a:lnTo>
                  <a:pt x="170423" y="435586"/>
                </a:lnTo>
                <a:lnTo>
                  <a:pt x="0" y="435586"/>
                </a:lnTo>
                <a:lnTo>
                  <a:pt x="0" y="108897"/>
                </a:lnTo>
                <a:close/>
              </a:path>
            </a:pathLst>
          </a:custGeom>
        </p:spPr>
        <p:style>
          <a:lnRef idx="0">
            <a:schemeClr val="accent1">
              <a:shade val="90000"/>
              <a:hueOff val="-265226"/>
              <a:satOff val="-25176"/>
              <a:lumOff val="17264"/>
              <a:alphaOff val="0"/>
            </a:schemeClr>
          </a:lnRef>
          <a:fillRef idx="1">
            <a:schemeClr val="accent1">
              <a:shade val="90000"/>
              <a:hueOff val="-265226"/>
              <a:satOff val="-25176"/>
              <a:lumOff val="17264"/>
              <a:alphaOff val="0"/>
            </a:schemeClr>
          </a:fillRef>
          <a:effectRef idx="0">
            <a:schemeClr val="accent1">
              <a:shade val="90000"/>
              <a:hueOff val="-265226"/>
              <a:satOff val="-25176"/>
              <a:lumOff val="17264"/>
              <a:alphaOff val="0"/>
            </a:schemeClr>
          </a:effectRef>
          <a:fontRef idx="minor">
            <a:schemeClr val="lt1"/>
          </a:fontRef>
        </p:style>
        <p:txBody>
          <a:bodyPr spcFirstLastPara="0" vert="horz" wrap="square" lIns="0" tIns="81672" rIns="0" bIns="81673" numCol="1" spcCol="1270" anchor="ctr" anchorCtr="0">
            <a:noAutofit/>
          </a:bodyPr>
          <a:lstStyle/>
          <a:p>
            <a:pPr algn="ctr" defTabSz="366713">
              <a:lnSpc>
                <a:spcPct val="90000"/>
              </a:lnSpc>
              <a:spcBef>
                <a:spcPct val="0"/>
              </a:spcBef>
              <a:spcAft>
                <a:spcPct val="35000"/>
              </a:spcAft>
            </a:pPr>
            <a:endParaRPr lang="nl-NL" sz="900" b="1">
              <a:solidFill>
                <a:srgbClr val="FFFFFF"/>
              </a:solidFill>
            </a:endParaRPr>
          </a:p>
        </p:txBody>
      </p:sp>
      <p:sp>
        <p:nvSpPr>
          <p:cNvPr id="29" name="Vrije vorm 28"/>
          <p:cNvSpPr/>
          <p:nvPr/>
        </p:nvSpPr>
        <p:spPr>
          <a:xfrm>
            <a:off x="5420239" y="2842601"/>
            <a:ext cx="1201067" cy="1201067"/>
          </a:xfrm>
          <a:custGeom>
            <a:avLst/>
            <a:gdLst>
              <a:gd name="connsiteX0" fmla="*/ 0 w 1601422"/>
              <a:gd name="connsiteY0" fmla="*/ 800711 h 1601422"/>
              <a:gd name="connsiteX1" fmla="*/ 800711 w 1601422"/>
              <a:gd name="connsiteY1" fmla="*/ 0 h 1601422"/>
              <a:gd name="connsiteX2" fmla="*/ 1601422 w 1601422"/>
              <a:gd name="connsiteY2" fmla="*/ 800711 h 1601422"/>
              <a:gd name="connsiteX3" fmla="*/ 800711 w 1601422"/>
              <a:gd name="connsiteY3" fmla="*/ 1601422 h 1601422"/>
              <a:gd name="connsiteX4" fmla="*/ 0 w 1601422"/>
              <a:gd name="connsiteY4" fmla="*/ 800711 h 1601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1422" h="1601422">
                <a:moveTo>
                  <a:pt x="0" y="800711"/>
                </a:moveTo>
                <a:cubicBezTo>
                  <a:pt x="0" y="358491"/>
                  <a:pt x="358491" y="0"/>
                  <a:pt x="800711" y="0"/>
                </a:cubicBezTo>
                <a:cubicBezTo>
                  <a:pt x="1242931" y="0"/>
                  <a:pt x="1601422" y="358491"/>
                  <a:pt x="1601422" y="800711"/>
                </a:cubicBezTo>
                <a:cubicBezTo>
                  <a:pt x="1601422" y="1242931"/>
                  <a:pt x="1242931" y="1601422"/>
                  <a:pt x="800711" y="1601422"/>
                </a:cubicBezTo>
                <a:cubicBezTo>
                  <a:pt x="358491" y="1601422"/>
                  <a:pt x="0" y="1242931"/>
                  <a:pt x="0" y="800711"/>
                </a:cubicBezTo>
                <a:close/>
              </a:path>
            </a:pathLst>
          </a:custGeom>
        </p:spPr>
        <p:style>
          <a:lnRef idx="2">
            <a:schemeClr val="lt1">
              <a:hueOff val="0"/>
              <a:satOff val="0"/>
              <a:lumOff val="0"/>
              <a:alphaOff val="0"/>
            </a:schemeClr>
          </a:lnRef>
          <a:fillRef idx="1">
            <a:schemeClr val="accent1">
              <a:shade val="80000"/>
              <a:hueOff val="-265354"/>
              <a:satOff val="-25501"/>
              <a:lumOff val="18159"/>
              <a:alphaOff val="0"/>
            </a:schemeClr>
          </a:fillRef>
          <a:effectRef idx="0">
            <a:schemeClr val="accent1">
              <a:shade val="80000"/>
              <a:hueOff val="-265354"/>
              <a:satOff val="-25501"/>
              <a:lumOff val="18159"/>
              <a:alphaOff val="0"/>
            </a:schemeClr>
          </a:effectRef>
          <a:fontRef idx="minor">
            <a:schemeClr val="lt1"/>
          </a:fontRef>
        </p:style>
        <p:txBody>
          <a:bodyPr spcFirstLastPara="0" vert="horz" wrap="square" lIns="0" tIns="191132" rIns="0" bIns="191132" numCol="1" spcCol="1270" anchor="ctr" anchorCtr="0">
            <a:noAutofit/>
          </a:bodyPr>
          <a:lstStyle/>
          <a:p>
            <a:pPr algn="ctr" defTabSz="533400">
              <a:lnSpc>
                <a:spcPct val="90000"/>
              </a:lnSpc>
              <a:spcBef>
                <a:spcPct val="0"/>
              </a:spcBef>
              <a:spcAft>
                <a:spcPct val="35000"/>
              </a:spcAft>
            </a:pPr>
            <a:r>
              <a:rPr lang="nl-NL" sz="1350" b="1" dirty="0">
                <a:solidFill>
                  <a:srgbClr val="FFFFFF"/>
                </a:solidFill>
              </a:rPr>
              <a:t>Economische Vernieuwing</a:t>
            </a:r>
          </a:p>
        </p:txBody>
      </p:sp>
      <p:sp>
        <p:nvSpPr>
          <p:cNvPr id="30" name="Vrije vorm 29"/>
          <p:cNvSpPr/>
          <p:nvPr/>
        </p:nvSpPr>
        <p:spPr>
          <a:xfrm>
            <a:off x="4006770" y="2123210"/>
            <a:ext cx="1201067" cy="1201067"/>
          </a:xfrm>
          <a:custGeom>
            <a:avLst/>
            <a:gdLst>
              <a:gd name="connsiteX0" fmla="*/ 0 w 1601422"/>
              <a:gd name="connsiteY0" fmla="*/ 800711 h 1601422"/>
              <a:gd name="connsiteX1" fmla="*/ 800711 w 1601422"/>
              <a:gd name="connsiteY1" fmla="*/ 0 h 1601422"/>
              <a:gd name="connsiteX2" fmla="*/ 1601422 w 1601422"/>
              <a:gd name="connsiteY2" fmla="*/ 800711 h 1601422"/>
              <a:gd name="connsiteX3" fmla="*/ 800711 w 1601422"/>
              <a:gd name="connsiteY3" fmla="*/ 1601422 h 1601422"/>
              <a:gd name="connsiteX4" fmla="*/ 0 w 1601422"/>
              <a:gd name="connsiteY4" fmla="*/ 800711 h 1601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1422" h="1601422">
                <a:moveTo>
                  <a:pt x="0" y="800711"/>
                </a:moveTo>
                <a:cubicBezTo>
                  <a:pt x="0" y="358491"/>
                  <a:pt x="358491" y="0"/>
                  <a:pt x="800711" y="0"/>
                </a:cubicBezTo>
                <a:cubicBezTo>
                  <a:pt x="1242931" y="0"/>
                  <a:pt x="1601422" y="358491"/>
                  <a:pt x="1601422" y="800711"/>
                </a:cubicBezTo>
                <a:cubicBezTo>
                  <a:pt x="1601422" y="1242931"/>
                  <a:pt x="1242931" y="1601422"/>
                  <a:pt x="800711" y="1601422"/>
                </a:cubicBezTo>
                <a:cubicBezTo>
                  <a:pt x="358491" y="1601422"/>
                  <a:pt x="0" y="1242931"/>
                  <a:pt x="0" y="800711"/>
                </a:cubicBezTo>
                <a:close/>
              </a:path>
            </a:pathLst>
          </a:custGeom>
        </p:spPr>
        <p:style>
          <a:lnRef idx="2">
            <a:schemeClr val="lt1">
              <a:hueOff val="0"/>
              <a:satOff val="0"/>
              <a:lumOff val="0"/>
              <a:alphaOff val="0"/>
            </a:schemeClr>
          </a:lnRef>
          <a:fillRef idx="1">
            <a:schemeClr val="accent1">
              <a:shade val="80000"/>
              <a:hueOff val="-530707"/>
              <a:satOff val="-51002"/>
              <a:lumOff val="36318"/>
              <a:alphaOff val="0"/>
            </a:schemeClr>
          </a:fillRef>
          <a:effectRef idx="0">
            <a:schemeClr val="accent1">
              <a:shade val="80000"/>
              <a:hueOff val="-530707"/>
              <a:satOff val="-51002"/>
              <a:lumOff val="36318"/>
              <a:alphaOff val="0"/>
            </a:schemeClr>
          </a:effectRef>
          <a:fontRef idx="minor">
            <a:schemeClr val="lt1"/>
          </a:fontRef>
        </p:style>
        <p:txBody>
          <a:bodyPr spcFirstLastPara="0" vert="horz" wrap="square" lIns="0" tIns="191132" rIns="0" bIns="191132" numCol="1" spcCol="1270" anchor="ctr" anchorCtr="0">
            <a:noAutofit/>
          </a:bodyPr>
          <a:lstStyle/>
          <a:p>
            <a:pPr algn="ctr" defTabSz="533400">
              <a:lnSpc>
                <a:spcPct val="90000"/>
              </a:lnSpc>
              <a:spcBef>
                <a:spcPct val="0"/>
              </a:spcBef>
              <a:spcAft>
                <a:spcPct val="35000"/>
              </a:spcAft>
            </a:pPr>
            <a:r>
              <a:rPr lang="nl-NL" sz="1350" b="1" dirty="0">
                <a:solidFill>
                  <a:srgbClr val="FFFFFF"/>
                </a:solidFill>
              </a:rPr>
              <a:t>Ruimtelijke Verdichting</a:t>
            </a:r>
          </a:p>
        </p:txBody>
      </p:sp>
      <p:sp>
        <p:nvSpPr>
          <p:cNvPr id="32" name="Vrije vorm 31"/>
          <p:cNvSpPr/>
          <p:nvPr/>
        </p:nvSpPr>
        <p:spPr>
          <a:xfrm>
            <a:off x="3980996" y="3812405"/>
            <a:ext cx="1298694" cy="1201067"/>
          </a:xfrm>
          <a:custGeom>
            <a:avLst/>
            <a:gdLst>
              <a:gd name="connsiteX0" fmla="*/ 0 w 1601422"/>
              <a:gd name="connsiteY0" fmla="*/ 800711 h 1601422"/>
              <a:gd name="connsiteX1" fmla="*/ 800711 w 1601422"/>
              <a:gd name="connsiteY1" fmla="*/ 0 h 1601422"/>
              <a:gd name="connsiteX2" fmla="*/ 1601422 w 1601422"/>
              <a:gd name="connsiteY2" fmla="*/ 800711 h 1601422"/>
              <a:gd name="connsiteX3" fmla="*/ 800711 w 1601422"/>
              <a:gd name="connsiteY3" fmla="*/ 1601422 h 1601422"/>
              <a:gd name="connsiteX4" fmla="*/ 0 w 1601422"/>
              <a:gd name="connsiteY4" fmla="*/ 800711 h 1601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1422" h="1601422">
                <a:moveTo>
                  <a:pt x="0" y="800711"/>
                </a:moveTo>
                <a:cubicBezTo>
                  <a:pt x="0" y="358491"/>
                  <a:pt x="358491" y="0"/>
                  <a:pt x="800711" y="0"/>
                </a:cubicBezTo>
                <a:cubicBezTo>
                  <a:pt x="1242931" y="0"/>
                  <a:pt x="1601422" y="358491"/>
                  <a:pt x="1601422" y="800711"/>
                </a:cubicBezTo>
                <a:cubicBezTo>
                  <a:pt x="1601422" y="1242931"/>
                  <a:pt x="1242931" y="1601422"/>
                  <a:pt x="800711" y="1601422"/>
                </a:cubicBezTo>
                <a:cubicBezTo>
                  <a:pt x="358491" y="1601422"/>
                  <a:pt x="0" y="1242931"/>
                  <a:pt x="0" y="800711"/>
                </a:cubicBezTo>
                <a:close/>
              </a:path>
            </a:pathLst>
          </a:custGeom>
        </p:spPr>
        <p:style>
          <a:lnRef idx="3">
            <a:schemeClr val="lt1"/>
          </a:lnRef>
          <a:fillRef idx="1">
            <a:schemeClr val="dk1"/>
          </a:fillRef>
          <a:effectRef idx="1">
            <a:schemeClr val="dk1"/>
          </a:effectRef>
          <a:fontRef idx="minor">
            <a:schemeClr val="lt1"/>
          </a:fontRef>
        </p:style>
        <p:txBody>
          <a:bodyPr spcFirstLastPara="0" vert="horz" wrap="square" lIns="0" tIns="191132" rIns="0" bIns="191132" numCol="1" spcCol="1270" anchor="ctr" anchorCtr="0">
            <a:noAutofit/>
          </a:bodyPr>
          <a:lstStyle/>
          <a:p>
            <a:pPr algn="ctr" defTabSz="533400">
              <a:lnSpc>
                <a:spcPct val="90000"/>
              </a:lnSpc>
              <a:spcBef>
                <a:spcPct val="0"/>
              </a:spcBef>
              <a:spcAft>
                <a:spcPct val="35000"/>
              </a:spcAft>
            </a:pPr>
            <a:r>
              <a:rPr lang="nl-NL" sz="1350" b="1" dirty="0">
                <a:solidFill>
                  <a:srgbClr val="FFFFFF"/>
                </a:solidFill>
              </a:rPr>
              <a:t>Bereikbaarheid</a:t>
            </a:r>
          </a:p>
        </p:txBody>
      </p:sp>
      <p:sp>
        <p:nvSpPr>
          <p:cNvPr id="35" name="Vrije vorm 34"/>
          <p:cNvSpPr/>
          <p:nvPr/>
        </p:nvSpPr>
        <p:spPr>
          <a:xfrm rot="16200000">
            <a:off x="4479485" y="3288655"/>
            <a:ext cx="255635" cy="408363"/>
          </a:xfrm>
          <a:custGeom>
            <a:avLst/>
            <a:gdLst>
              <a:gd name="connsiteX0" fmla="*/ 0 w 340845"/>
              <a:gd name="connsiteY0" fmla="*/ 108897 h 544483"/>
              <a:gd name="connsiteX1" fmla="*/ 170423 w 340845"/>
              <a:gd name="connsiteY1" fmla="*/ 108897 h 544483"/>
              <a:gd name="connsiteX2" fmla="*/ 170423 w 340845"/>
              <a:gd name="connsiteY2" fmla="*/ 0 h 544483"/>
              <a:gd name="connsiteX3" fmla="*/ 340845 w 340845"/>
              <a:gd name="connsiteY3" fmla="*/ 272242 h 544483"/>
              <a:gd name="connsiteX4" fmla="*/ 170423 w 340845"/>
              <a:gd name="connsiteY4" fmla="*/ 544483 h 544483"/>
              <a:gd name="connsiteX5" fmla="*/ 170423 w 340845"/>
              <a:gd name="connsiteY5" fmla="*/ 435586 h 544483"/>
              <a:gd name="connsiteX6" fmla="*/ 0 w 340845"/>
              <a:gd name="connsiteY6" fmla="*/ 435586 h 544483"/>
              <a:gd name="connsiteX7" fmla="*/ 0 w 340845"/>
              <a:gd name="connsiteY7" fmla="*/ 108897 h 544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845" h="544483">
                <a:moveTo>
                  <a:pt x="340845" y="435586"/>
                </a:moveTo>
                <a:lnTo>
                  <a:pt x="170422" y="435586"/>
                </a:lnTo>
                <a:lnTo>
                  <a:pt x="170422" y="544483"/>
                </a:lnTo>
                <a:lnTo>
                  <a:pt x="0" y="272241"/>
                </a:lnTo>
                <a:lnTo>
                  <a:pt x="170422" y="0"/>
                </a:lnTo>
                <a:lnTo>
                  <a:pt x="170422" y="108897"/>
                </a:lnTo>
                <a:lnTo>
                  <a:pt x="340845" y="108897"/>
                </a:lnTo>
                <a:lnTo>
                  <a:pt x="340845" y="435586"/>
                </a:lnTo>
                <a:close/>
              </a:path>
            </a:pathLst>
          </a:custGeom>
        </p:spPr>
        <p:style>
          <a:lnRef idx="0">
            <a:schemeClr val="accent1">
              <a:shade val="90000"/>
              <a:hueOff val="-530453"/>
              <a:satOff val="-50352"/>
              <a:lumOff val="34527"/>
              <a:alphaOff val="0"/>
            </a:schemeClr>
          </a:lnRef>
          <a:fillRef idx="1">
            <a:schemeClr val="accent1">
              <a:shade val="90000"/>
              <a:hueOff val="-530453"/>
              <a:satOff val="-50352"/>
              <a:lumOff val="34527"/>
              <a:alphaOff val="0"/>
            </a:schemeClr>
          </a:fillRef>
          <a:effectRef idx="0">
            <a:schemeClr val="accent1">
              <a:shade val="90000"/>
              <a:hueOff val="-530453"/>
              <a:satOff val="-50352"/>
              <a:lumOff val="34527"/>
              <a:alphaOff val="0"/>
            </a:schemeClr>
          </a:effectRef>
          <a:fontRef idx="minor">
            <a:schemeClr val="lt1"/>
          </a:fontRef>
        </p:style>
        <p:txBody>
          <a:bodyPr spcFirstLastPara="0" vert="horz" wrap="square" lIns="0" tIns="81673" rIns="0" bIns="81673" numCol="1" spcCol="1270" anchor="ctr" anchorCtr="0">
            <a:noAutofit/>
          </a:bodyPr>
          <a:lstStyle/>
          <a:p>
            <a:pPr algn="ctr" defTabSz="366713">
              <a:lnSpc>
                <a:spcPct val="90000"/>
              </a:lnSpc>
              <a:spcBef>
                <a:spcPct val="0"/>
              </a:spcBef>
              <a:spcAft>
                <a:spcPct val="35000"/>
              </a:spcAft>
            </a:pPr>
            <a:endParaRPr lang="nl-NL" sz="900" b="1">
              <a:solidFill>
                <a:srgbClr val="FFFFFF"/>
              </a:solidFill>
            </a:endParaRPr>
          </a:p>
        </p:txBody>
      </p:sp>
      <p:sp>
        <p:nvSpPr>
          <p:cNvPr id="36" name="Text Box 7"/>
          <p:cNvSpPr txBox="1">
            <a:spLocks noChangeArrowheads="1"/>
          </p:cNvSpPr>
          <p:nvPr/>
        </p:nvSpPr>
        <p:spPr bwMode="auto">
          <a:xfrm>
            <a:off x="463653" y="5684684"/>
            <a:ext cx="8339405" cy="671334"/>
          </a:xfrm>
          <a:prstGeom prst="roundRect">
            <a:avLst>
              <a:gd name="adj" fmla="val 6677"/>
            </a:avLst>
          </a:prstGeom>
          <a:solidFill>
            <a:schemeClr val="tx2">
              <a:lumMod val="60000"/>
              <a:lumOff val="40000"/>
            </a:schemeClr>
          </a:solidFill>
          <a:ln>
            <a:noFill/>
          </a:ln>
          <a:extLst/>
        </p:spPr>
        <p:style>
          <a:lnRef idx="2">
            <a:schemeClr val="accent2"/>
          </a:lnRef>
          <a:fillRef idx="1">
            <a:schemeClr val="lt1"/>
          </a:fillRef>
          <a:effectRef idx="0">
            <a:schemeClr val="accent2"/>
          </a:effectRef>
          <a:fontRef idx="minor">
            <a:schemeClr val="dk1"/>
          </a:fontRef>
        </p:style>
        <p:txBody>
          <a:bodyPr wrap="square">
            <a:spAutoFit/>
          </a:bodyPr>
          <a:lstStyle>
            <a:lvl1pPr marL="457200" indent="-457200">
              <a:defRPr sz="1200">
                <a:solidFill>
                  <a:schemeClr val="tx1"/>
                </a:solidFill>
                <a:latin typeface="Arial" panose="020B0604020202020204" pitchFamily="34" charset="0"/>
              </a:defRPr>
            </a:lvl1pPr>
            <a:lvl2pPr marL="914400" indent="-457200">
              <a:defRPr sz="1200">
                <a:solidFill>
                  <a:schemeClr val="tx1"/>
                </a:solidFill>
                <a:latin typeface="Arial" panose="020B0604020202020204" pitchFamily="34" charset="0"/>
              </a:defRPr>
            </a:lvl2pPr>
            <a:lvl3pPr marL="1371600" indent="-457200">
              <a:defRPr sz="1200">
                <a:solidFill>
                  <a:schemeClr val="tx1"/>
                </a:solidFill>
                <a:latin typeface="Arial" panose="020B0604020202020204" pitchFamily="34" charset="0"/>
              </a:defRPr>
            </a:lvl3pPr>
            <a:lvl4pPr marL="1828800" indent="-457200">
              <a:defRPr sz="1200">
                <a:solidFill>
                  <a:schemeClr val="tx1"/>
                </a:solidFill>
                <a:latin typeface="Arial" panose="020B0604020202020204" pitchFamily="34" charset="0"/>
              </a:defRPr>
            </a:lvl4pPr>
            <a:lvl5pPr marL="2286000" indent="-457200">
              <a:defRPr sz="1200">
                <a:solidFill>
                  <a:schemeClr val="tx1"/>
                </a:solidFill>
                <a:latin typeface="Arial" panose="020B0604020202020204" pitchFamily="34" charset="0"/>
              </a:defRPr>
            </a:lvl5pPr>
            <a:lvl6pPr marL="2743200" indent="-457200" eaLnBrk="0" fontAlgn="base" hangingPunct="0">
              <a:spcBef>
                <a:spcPct val="0"/>
              </a:spcBef>
              <a:spcAft>
                <a:spcPct val="0"/>
              </a:spcAft>
              <a:defRPr sz="1200">
                <a:solidFill>
                  <a:schemeClr val="tx1"/>
                </a:solidFill>
                <a:latin typeface="Arial" panose="020B0604020202020204" pitchFamily="34" charset="0"/>
              </a:defRPr>
            </a:lvl6pPr>
            <a:lvl7pPr marL="3200400" indent="-457200" eaLnBrk="0" fontAlgn="base" hangingPunct="0">
              <a:spcBef>
                <a:spcPct val="0"/>
              </a:spcBef>
              <a:spcAft>
                <a:spcPct val="0"/>
              </a:spcAft>
              <a:defRPr sz="1200">
                <a:solidFill>
                  <a:schemeClr val="tx1"/>
                </a:solidFill>
                <a:latin typeface="Arial" panose="020B0604020202020204" pitchFamily="34" charset="0"/>
              </a:defRPr>
            </a:lvl7pPr>
            <a:lvl8pPr marL="3657600" indent="-457200" eaLnBrk="0" fontAlgn="base" hangingPunct="0">
              <a:spcBef>
                <a:spcPct val="0"/>
              </a:spcBef>
              <a:spcAft>
                <a:spcPct val="0"/>
              </a:spcAft>
              <a:defRPr sz="1200">
                <a:solidFill>
                  <a:schemeClr val="tx1"/>
                </a:solidFill>
                <a:latin typeface="Arial" panose="020B0604020202020204" pitchFamily="34" charset="0"/>
              </a:defRPr>
            </a:lvl8pPr>
            <a:lvl9pPr marL="4114800" indent="-457200" eaLnBrk="0" fontAlgn="base" hangingPunct="0">
              <a:spcBef>
                <a:spcPct val="0"/>
              </a:spcBef>
              <a:spcAft>
                <a:spcPct val="0"/>
              </a:spcAft>
              <a:defRPr sz="1200">
                <a:solidFill>
                  <a:schemeClr val="tx1"/>
                </a:solidFill>
                <a:latin typeface="Arial" panose="020B0604020202020204" pitchFamily="34" charset="0"/>
              </a:defRPr>
            </a:lvl9pPr>
          </a:lstStyle>
          <a:p>
            <a:pPr>
              <a:defRPr/>
            </a:pPr>
            <a:r>
              <a:rPr lang="nl-NL" altLang="nl-NL" sz="1800" i="1" dirty="0">
                <a:solidFill>
                  <a:schemeClr val="bg1"/>
                </a:solidFill>
              </a:rPr>
              <a:t>Mobiliteit is geen doel op zich maar moet bijdragen aan:</a:t>
            </a:r>
            <a:br>
              <a:rPr lang="nl-NL" altLang="nl-NL" sz="1800" i="1" dirty="0">
                <a:solidFill>
                  <a:schemeClr val="bg1"/>
                </a:solidFill>
              </a:rPr>
            </a:br>
            <a:r>
              <a:rPr lang="nl-NL" altLang="nl-NL" sz="1800" i="1" dirty="0">
                <a:solidFill>
                  <a:schemeClr val="bg1"/>
                </a:solidFill>
              </a:rPr>
              <a:t>gezondheid, ruimtelijke kwaliteit en versterking van de stedelijke economie</a:t>
            </a:r>
          </a:p>
        </p:txBody>
      </p:sp>
    </p:spTree>
    <p:extLst>
      <p:ext uri="{BB962C8B-B14F-4D97-AF65-F5344CB8AC3E}">
        <p14:creationId xmlns:p14="http://schemas.microsoft.com/office/powerpoint/2010/main" val="109443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6486" y="1342800"/>
            <a:ext cx="8191978" cy="720000"/>
          </a:xfrm>
        </p:spPr>
        <p:txBody>
          <a:bodyPr/>
          <a:lstStyle/>
          <a:p>
            <a:r>
              <a:rPr lang="nl-NL" sz="2400" dirty="0"/>
              <a:t>Transitie van mobiliteit stimuleren</a:t>
            </a:r>
          </a:p>
        </p:txBody>
      </p:sp>
      <p:sp>
        <p:nvSpPr>
          <p:cNvPr id="4" name="Tijdelijke aanduiding voor voettekst 3"/>
          <p:cNvSpPr>
            <a:spLocks noGrp="1"/>
          </p:cNvSpPr>
          <p:nvPr>
            <p:ph type="ftr" sz="quarter" idx="11"/>
          </p:nvPr>
        </p:nvSpPr>
        <p:spPr/>
        <p:txBody>
          <a:bodyPr/>
          <a:lstStyle/>
          <a:p>
            <a:fld id="{44C52ECF-E801-4DB3-98B5-B0EC0E495D9B}" type="slidenum">
              <a:rPr lang="nl-NL" smtClean="0"/>
              <a:pPr/>
              <a:t>6</a:t>
            </a:fld>
            <a:r>
              <a:rPr lang="nl-NL"/>
              <a:t> | Eindrapportage SGS Rotterdam</a:t>
            </a:r>
            <a:endParaRPr lang="nl-NL" dirty="0"/>
          </a:p>
        </p:txBody>
      </p:sp>
      <p:grpSp>
        <p:nvGrpSpPr>
          <p:cNvPr id="5" name="Groep 4"/>
          <p:cNvGrpSpPr/>
          <p:nvPr/>
        </p:nvGrpSpPr>
        <p:grpSpPr>
          <a:xfrm>
            <a:off x="554410" y="1844824"/>
            <a:ext cx="7640454" cy="4534906"/>
            <a:chOff x="1094016" y="1487561"/>
            <a:chExt cx="7640454" cy="4534906"/>
          </a:xfrm>
        </p:grpSpPr>
        <p:pic>
          <p:nvPicPr>
            <p:cNvPr id="6"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37399" y="2759869"/>
              <a:ext cx="3431052" cy="1789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087291" y="1491873"/>
              <a:ext cx="2206226" cy="1436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 name="Picture 7" descr="elekaut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3001" y="4548892"/>
              <a:ext cx="2261383" cy="146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Afbeelding 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254691" y="1490365"/>
              <a:ext cx="3746315" cy="199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50250" y="2762120"/>
              <a:ext cx="2679202" cy="1786134"/>
            </a:xfrm>
            <a:prstGeom prst="rect">
              <a:avLst/>
            </a:prstGeom>
          </p:spPr>
        </p:pic>
        <p:pic>
          <p:nvPicPr>
            <p:cNvPr id="11" name="Afbeelding 7"/>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auto">
            <a:xfrm>
              <a:off x="5970907" y="4250834"/>
              <a:ext cx="2763563" cy="175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ANd9GcRVx-VOfiEF-hK7rirZpm6vuM92tHtPBxLYMyIeSQ7iMxyR0uF2KQ"/>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5329451" y="3248823"/>
              <a:ext cx="2671550" cy="99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Afbeelding 1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404383" y="4250833"/>
              <a:ext cx="2824698" cy="1771634"/>
            </a:xfrm>
            <a:prstGeom prst="rect">
              <a:avLst/>
            </a:prstGeom>
          </p:spPr>
        </p:pic>
        <p:pic>
          <p:nvPicPr>
            <p:cNvPr id="14" name="Afbeelding 13"/>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94016" y="1487561"/>
              <a:ext cx="1993276" cy="1326600"/>
            </a:xfrm>
            <a:prstGeom prst="rect">
              <a:avLst/>
            </a:prstGeom>
          </p:spPr>
        </p:pic>
      </p:grpSp>
      <p:pic>
        <p:nvPicPr>
          <p:cNvPr id="15" name="Afbeelding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47646" y="3006649"/>
            <a:ext cx="1447160" cy="1601447"/>
          </a:xfrm>
          <a:prstGeom prst="rect">
            <a:avLst/>
          </a:prstGeom>
        </p:spPr>
      </p:pic>
      <p:pic>
        <p:nvPicPr>
          <p:cNvPr id="16" name="Afbeelding 15"/>
          <p:cNvPicPr>
            <a:picLocks noChangeAspect="1"/>
          </p:cNvPicPr>
          <p:nvPr/>
        </p:nvPicPr>
        <p:blipFill rotWithShape="1">
          <a:blip r:embed="rId12">
            <a:extLst>
              <a:ext uri="{28A0092B-C50C-407E-A947-70E740481C1C}">
                <a14:useLocalDpi xmlns:a14="http://schemas.microsoft.com/office/drawing/2010/main" val="0"/>
              </a:ext>
            </a:extLst>
          </a:blip>
          <a:srcRect l="13025"/>
          <a:stretch/>
        </p:blipFill>
        <p:spPr>
          <a:xfrm>
            <a:off x="7452320" y="1795937"/>
            <a:ext cx="1442486" cy="1210712"/>
          </a:xfrm>
          <a:prstGeom prst="rect">
            <a:avLst/>
          </a:prstGeom>
        </p:spPr>
      </p:pic>
      <p:pic>
        <p:nvPicPr>
          <p:cNvPr id="17" name="Afbeelding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32240" y="5751528"/>
            <a:ext cx="2464168" cy="1026737"/>
          </a:xfrm>
          <a:prstGeom prst="rect">
            <a:avLst/>
          </a:prstGeom>
        </p:spPr>
      </p:pic>
    </p:spTree>
    <p:extLst>
      <p:ext uri="{BB962C8B-B14F-4D97-AF65-F5344CB8AC3E}">
        <p14:creationId xmlns:p14="http://schemas.microsoft.com/office/powerpoint/2010/main" val="339426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Trends en modelprognoses</a:t>
            </a:r>
          </a:p>
        </p:txBody>
      </p:sp>
      <p:sp>
        <p:nvSpPr>
          <p:cNvPr id="4" name="Tijdelijke aanduiding voor voettekst 3"/>
          <p:cNvSpPr>
            <a:spLocks noGrp="1"/>
          </p:cNvSpPr>
          <p:nvPr>
            <p:ph type="ftr" sz="quarter" idx="11"/>
          </p:nvPr>
        </p:nvSpPr>
        <p:spPr/>
        <p:txBody>
          <a:bodyPr/>
          <a:lstStyle/>
          <a:p>
            <a:fld id="{44C52ECF-E801-4DB3-98B5-B0EC0E495D9B}" type="slidenum">
              <a:rPr lang="nl-NL" smtClean="0"/>
              <a:pPr/>
              <a:t>7</a:t>
            </a:fld>
            <a:r>
              <a:rPr lang="nl-NL"/>
              <a:t> | Eindrapportage SGS Rotterdam</a:t>
            </a:r>
            <a:endParaRPr lang="nl-NL" dirty="0"/>
          </a:p>
        </p:txBody>
      </p:sp>
      <p:pic>
        <p:nvPicPr>
          <p:cNvPr id="6" name="Afbeelding 5"/>
          <p:cNvPicPr>
            <a:picLocks noChangeAspect="1"/>
          </p:cNvPicPr>
          <p:nvPr/>
        </p:nvPicPr>
        <p:blipFill>
          <a:blip r:embed="rId2"/>
          <a:stretch>
            <a:fillRect/>
          </a:stretch>
        </p:blipFill>
        <p:spPr>
          <a:xfrm>
            <a:off x="362236" y="2066476"/>
            <a:ext cx="4408375" cy="3522764"/>
          </a:xfrm>
          <a:prstGeom prst="rect">
            <a:avLst/>
          </a:prstGeom>
        </p:spPr>
      </p:pic>
      <p:pic>
        <p:nvPicPr>
          <p:cNvPr id="7" name="Picture 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0219"/>
          <a:stretch>
            <a:fillRect/>
          </a:stretch>
        </p:blipFill>
        <p:spPr bwMode="auto">
          <a:xfrm>
            <a:off x="4572000" y="2239409"/>
            <a:ext cx="4235712" cy="3143393"/>
          </a:xfrm>
          <a:prstGeom prst="rect">
            <a:avLst/>
          </a:prstGeom>
          <a:noFill/>
          <a:ln>
            <a:noFill/>
          </a:ln>
          <a:extLst>
            <a:ext uri="{909E8E84-426E-40DD-AFC4-6F175D3DCCD1}">
              <a14:hiddenFill xmlns:a14="http://schemas.microsoft.com/office/drawing/2010/main">
                <a:solidFill>
                  <a:schemeClr val="bg1">
                    <a:alpha val="0"/>
                  </a:schemeClr>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899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Kennisvragen</a:t>
            </a:r>
          </a:p>
        </p:txBody>
      </p:sp>
      <p:sp>
        <p:nvSpPr>
          <p:cNvPr id="4" name="Footer Placeholder 3"/>
          <p:cNvSpPr>
            <a:spLocks noGrp="1"/>
          </p:cNvSpPr>
          <p:nvPr>
            <p:ph type="ftr" sz="quarter" idx="11"/>
          </p:nvPr>
        </p:nvSpPr>
        <p:spPr/>
        <p:txBody>
          <a:bodyPr/>
          <a:lstStyle/>
          <a:p>
            <a:fld id="{44C52ECF-E801-4DB3-98B5-B0EC0E495D9B}" type="slidenum">
              <a:rPr lang="nl-NL" smtClean="0"/>
              <a:pPr/>
              <a:t>8</a:t>
            </a:fld>
            <a:r>
              <a:rPr lang="nl-NL" dirty="0"/>
              <a:t> | Eindrapportage SGS Rotterdam</a:t>
            </a:r>
          </a:p>
        </p:txBody>
      </p:sp>
      <p:sp>
        <p:nvSpPr>
          <p:cNvPr id="7" name="Rectangle 6"/>
          <p:cNvSpPr/>
          <p:nvPr/>
        </p:nvSpPr>
        <p:spPr>
          <a:xfrm>
            <a:off x="4202710" y="2438688"/>
            <a:ext cx="4407890" cy="171039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1600" dirty="0"/>
              <a:t>“Welke transities (in relatie met mobiliteit) zijn mogelijk om de stad aantrekkelijk, gezond en bereikbaar te houden en met welke maatregelen zijn deze transities in de stad te realiseren?”</a:t>
            </a:r>
          </a:p>
        </p:txBody>
      </p:sp>
      <p:sp>
        <p:nvSpPr>
          <p:cNvPr id="8" name="Rectangle 7"/>
          <p:cNvSpPr/>
          <p:nvPr/>
        </p:nvSpPr>
        <p:spPr>
          <a:xfrm>
            <a:off x="4202710" y="4358074"/>
            <a:ext cx="4391362" cy="15585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1600" dirty="0"/>
              <a:t>“Wat voor soort instrumentarium (modellen) geeft daarbij inzicht in de effecten van deze maatregelen op aantrekkelijkheid, gezondheid en bereikbaarheid?”</a:t>
            </a:r>
          </a:p>
        </p:txBody>
      </p:sp>
      <p:sp>
        <p:nvSpPr>
          <p:cNvPr id="9" name="TextBox 8"/>
          <p:cNvSpPr txBox="1"/>
          <p:nvPr/>
        </p:nvSpPr>
        <p:spPr>
          <a:xfrm>
            <a:off x="4202710" y="1978565"/>
            <a:ext cx="2880320" cy="461665"/>
          </a:xfrm>
          <a:prstGeom prst="rect">
            <a:avLst/>
          </a:prstGeom>
          <a:noFill/>
        </p:spPr>
        <p:txBody>
          <a:bodyPr wrap="square" rtlCol="0">
            <a:spAutoFit/>
          </a:bodyPr>
          <a:lstStyle/>
          <a:p>
            <a:r>
              <a:rPr lang="nl-NL" sz="2400" dirty="0">
                <a:latin typeface="Eras Light ITC" panose="020B0402030504020804" pitchFamily="34" charset="0"/>
              </a:rPr>
              <a:t>Kennisvragen</a:t>
            </a:r>
          </a:p>
        </p:txBody>
      </p:sp>
      <p:sp>
        <p:nvSpPr>
          <p:cNvPr id="10" name="TextBox 9"/>
          <p:cNvSpPr txBox="1"/>
          <p:nvPr/>
        </p:nvSpPr>
        <p:spPr>
          <a:xfrm>
            <a:off x="554410" y="1915667"/>
            <a:ext cx="2880320" cy="461665"/>
          </a:xfrm>
          <a:prstGeom prst="rect">
            <a:avLst/>
          </a:prstGeom>
          <a:noFill/>
        </p:spPr>
        <p:txBody>
          <a:bodyPr wrap="square" rtlCol="0">
            <a:spAutoFit/>
          </a:bodyPr>
          <a:lstStyle/>
          <a:p>
            <a:r>
              <a:rPr lang="nl-NL" sz="2400" dirty="0">
                <a:latin typeface="Eras Light ITC" panose="020B0402030504020804" pitchFamily="34" charset="0"/>
              </a:rPr>
              <a:t>Aanleiding</a:t>
            </a:r>
          </a:p>
        </p:txBody>
      </p:sp>
      <p:sp>
        <p:nvSpPr>
          <p:cNvPr id="11" name="Rectangle 10"/>
          <p:cNvSpPr/>
          <p:nvPr/>
        </p:nvSpPr>
        <p:spPr>
          <a:xfrm>
            <a:off x="554442" y="2432351"/>
            <a:ext cx="3414462" cy="348429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NL" sz="1600" dirty="0"/>
              <a:t>Rotterdam wil een aantrekkelijke gezonde en bereikbare stad zijn, maar het is voor de gemeente lastig om goed onderbouwde beslissingen te nemen over de investeringen en de bijdrage die dit levert, omdat (1) er weinig bekend is over de effecten en (2) het instrumentarium te beperkt is.</a:t>
            </a:r>
          </a:p>
        </p:txBody>
      </p:sp>
    </p:spTree>
    <p:extLst>
      <p:ext uri="{BB962C8B-B14F-4D97-AF65-F5344CB8AC3E}">
        <p14:creationId xmlns:p14="http://schemas.microsoft.com/office/powerpoint/2010/main" val="187203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aanpak</a:t>
            </a:r>
          </a:p>
        </p:txBody>
      </p:sp>
      <p:sp>
        <p:nvSpPr>
          <p:cNvPr id="4" name="Footer Placeholder 3"/>
          <p:cNvSpPr>
            <a:spLocks noGrp="1"/>
          </p:cNvSpPr>
          <p:nvPr>
            <p:ph type="ftr" sz="quarter" idx="11"/>
          </p:nvPr>
        </p:nvSpPr>
        <p:spPr>
          <a:xfrm>
            <a:off x="545158" y="6455610"/>
            <a:ext cx="4320000" cy="169200"/>
          </a:xfrm>
        </p:spPr>
        <p:txBody>
          <a:bodyPr/>
          <a:lstStyle/>
          <a:p>
            <a:fld id="{44C52ECF-E801-4DB3-98B5-B0EC0E495D9B}" type="slidenum">
              <a:rPr lang="nl-NL" smtClean="0"/>
              <a:pPr/>
              <a:t>9</a:t>
            </a:fld>
            <a:r>
              <a:rPr lang="nl-NL" dirty="0"/>
              <a:t> | Eindrapportage SGS Rotterdam</a:t>
            </a:r>
          </a:p>
        </p:txBody>
      </p:sp>
      <p:sp>
        <p:nvSpPr>
          <p:cNvPr id="5" name="Rectangle 4"/>
          <p:cNvSpPr/>
          <p:nvPr/>
        </p:nvSpPr>
        <p:spPr>
          <a:xfrm>
            <a:off x="392708" y="1909762"/>
            <a:ext cx="907596" cy="93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800" dirty="0"/>
              <a:t>1</a:t>
            </a:r>
          </a:p>
        </p:txBody>
      </p:sp>
      <p:sp>
        <p:nvSpPr>
          <p:cNvPr id="6" name="Rectangle 5"/>
          <p:cNvSpPr/>
          <p:nvPr/>
        </p:nvSpPr>
        <p:spPr>
          <a:xfrm>
            <a:off x="392708" y="3040515"/>
            <a:ext cx="907596" cy="17434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800" dirty="0"/>
              <a:t>2</a:t>
            </a:r>
          </a:p>
        </p:txBody>
      </p:sp>
      <p:sp>
        <p:nvSpPr>
          <p:cNvPr id="7" name="Rectangle 6"/>
          <p:cNvSpPr/>
          <p:nvPr/>
        </p:nvSpPr>
        <p:spPr>
          <a:xfrm>
            <a:off x="392708" y="4956109"/>
            <a:ext cx="907596" cy="93914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800" dirty="0"/>
              <a:t>3</a:t>
            </a:r>
          </a:p>
        </p:txBody>
      </p:sp>
      <p:sp>
        <p:nvSpPr>
          <p:cNvPr id="8" name="Rectangle 7"/>
          <p:cNvSpPr/>
          <p:nvPr/>
        </p:nvSpPr>
        <p:spPr>
          <a:xfrm>
            <a:off x="1403648" y="1916832"/>
            <a:ext cx="7440777" cy="923330"/>
          </a:xfrm>
          <a:prstGeom prst="rect">
            <a:avLst/>
          </a:prstGeom>
          <a:solidFill>
            <a:schemeClr val="accent1"/>
          </a:solidFill>
          <a:ln>
            <a:solidFill>
              <a:schemeClr val="accent1"/>
            </a:solidFill>
          </a:ln>
        </p:spPr>
        <p:txBody>
          <a:bodyPr wrap="square">
            <a:spAutoFit/>
          </a:bodyPr>
          <a:lstStyle/>
          <a:p>
            <a:r>
              <a:rPr lang="nl-NL" dirty="0">
                <a:solidFill>
                  <a:schemeClr val="bg1"/>
                </a:solidFill>
              </a:rPr>
              <a:t>Literatuuronderzoek en workshop bij de gemeente Rotterdam </a:t>
            </a:r>
          </a:p>
          <a:p>
            <a:pPr marL="742950" lvl="1" indent="-285750">
              <a:buFont typeface="Wingdings" panose="05000000000000000000" pitchFamily="2" charset="2"/>
              <a:buChar char="§"/>
            </a:pPr>
            <a:r>
              <a:rPr lang="nl-NL" dirty="0">
                <a:solidFill>
                  <a:schemeClr val="bg1"/>
                </a:solidFill>
              </a:rPr>
              <a:t>Verzamelen van transities</a:t>
            </a:r>
          </a:p>
          <a:p>
            <a:pPr marL="742950" lvl="1" indent="-285750">
              <a:buFont typeface="Wingdings" panose="05000000000000000000" pitchFamily="2" charset="2"/>
              <a:buChar char="§"/>
            </a:pPr>
            <a:r>
              <a:rPr lang="nl-NL" dirty="0">
                <a:solidFill>
                  <a:schemeClr val="bg1"/>
                </a:solidFill>
              </a:rPr>
              <a:t>Samenbrengen initiatieven rondom nieuwe mobiliteitsconcepten</a:t>
            </a:r>
          </a:p>
        </p:txBody>
      </p:sp>
      <p:sp>
        <p:nvSpPr>
          <p:cNvPr id="9" name="Rectangle 8"/>
          <p:cNvSpPr/>
          <p:nvPr/>
        </p:nvSpPr>
        <p:spPr>
          <a:xfrm>
            <a:off x="1390450" y="4971923"/>
            <a:ext cx="7453973" cy="923330"/>
          </a:xfrm>
          <a:prstGeom prst="rect">
            <a:avLst/>
          </a:prstGeom>
          <a:solidFill>
            <a:schemeClr val="accent5"/>
          </a:solidFill>
          <a:ln>
            <a:solidFill>
              <a:schemeClr val="accent5"/>
            </a:solidFill>
          </a:ln>
        </p:spPr>
        <p:txBody>
          <a:bodyPr wrap="square">
            <a:spAutoFit/>
          </a:bodyPr>
          <a:lstStyle/>
          <a:p>
            <a:endParaRPr lang="nl-NL" dirty="0">
              <a:solidFill>
                <a:schemeClr val="bg1"/>
              </a:solidFill>
            </a:endParaRPr>
          </a:p>
          <a:p>
            <a:r>
              <a:rPr lang="nl-NL" dirty="0">
                <a:solidFill>
                  <a:schemeClr val="bg1"/>
                </a:solidFill>
              </a:rPr>
              <a:t>Conclusies en delen van bevindingen aan stakeholders uit eerste fase.</a:t>
            </a:r>
          </a:p>
          <a:p>
            <a:endParaRPr lang="nl-NL" dirty="0">
              <a:solidFill>
                <a:schemeClr val="bg1"/>
              </a:solidFill>
            </a:endParaRPr>
          </a:p>
        </p:txBody>
      </p:sp>
      <p:sp>
        <p:nvSpPr>
          <p:cNvPr id="10" name="Rectangle 9"/>
          <p:cNvSpPr/>
          <p:nvPr/>
        </p:nvSpPr>
        <p:spPr>
          <a:xfrm>
            <a:off x="1403647" y="3040515"/>
            <a:ext cx="7440777" cy="1754326"/>
          </a:xfrm>
          <a:prstGeom prst="rect">
            <a:avLst/>
          </a:prstGeom>
          <a:solidFill>
            <a:schemeClr val="accent2"/>
          </a:solidFill>
          <a:ln>
            <a:solidFill>
              <a:schemeClr val="accent2"/>
            </a:solidFill>
          </a:ln>
        </p:spPr>
        <p:txBody>
          <a:bodyPr wrap="square">
            <a:spAutoFit/>
          </a:bodyPr>
          <a:lstStyle/>
          <a:p>
            <a:r>
              <a:rPr lang="nl-NL" dirty="0">
                <a:solidFill>
                  <a:schemeClr val="bg1"/>
                </a:solidFill>
              </a:rPr>
              <a:t>Verzamelde transities en ambities in breder kader zetten m.b.v. vier vragen:</a:t>
            </a:r>
          </a:p>
          <a:p>
            <a:pPr marL="742950" lvl="1" indent="-285750">
              <a:buFont typeface="Arial" panose="020B0604020202020204" pitchFamily="34" charset="0"/>
              <a:buChar char="•"/>
            </a:pPr>
            <a:r>
              <a:rPr lang="nl-NL" dirty="0">
                <a:solidFill>
                  <a:schemeClr val="bg1"/>
                </a:solidFill>
              </a:rPr>
              <a:t>Wat is effect van transitie?</a:t>
            </a:r>
          </a:p>
          <a:p>
            <a:pPr marL="742950" lvl="1" indent="-285750">
              <a:buFont typeface="Arial" panose="020B0604020202020204" pitchFamily="34" charset="0"/>
              <a:buChar char="•"/>
            </a:pPr>
            <a:r>
              <a:rPr lang="nl-NL" dirty="0">
                <a:solidFill>
                  <a:schemeClr val="bg1"/>
                </a:solidFill>
              </a:rPr>
              <a:t>Wat zijn de uitdaging voor de stad?</a:t>
            </a:r>
          </a:p>
          <a:p>
            <a:pPr marL="742950" lvl="1" indent="-285750">
              <a:buFont typeface="Arial" panose="020B0604020202020204" pitchFamily="34" charset="0"/>
              <a:buChar char="•"/>
            </a:pPr>
            <a:r>
              <a:rPr lang="nl-NL" dirty="0">
                <a:solidFill>
                  <a:schemeClr val="bg1"/>
                </a:solidFill>
              </a:rPr>
              <a:t>Wat is effect van maatregel?</a:t>
            </a:r>
          </a:p>
          <a:p>
            <a:pPr marL="742950" lvl="1" indent="-285750">
              <a:buFont typeface="Arial" panose="020B0604020202020204" pitchFamily="34" charset="0"/>
              <a:buChar char="•"/>
            </a:pPr>
            <a:r>
              <a:rPr lang="nl-NL" dirty="0">
                <a:solidFill>
                  <a:schemeClr val="bg1"/>
                </a:solidFill>
              </a:rPr>
              <a:t>Wat voor instrumentarium geeft inzicht?</a:t>
            </a:r>
          </a:p>
        </p:txBody>
      </p:sp>
    </p:spTree>
    <p:extLst>
      <p:ext uri="{BB962C8B-B14F-4D97-AF65-F5344CB8AC3E}">
        <p14:creationId xmlns:p14="http://schemas.microsoft.com/office/powerpoint/2010/main" val="40873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NO">
  <a:themeElements>
    <a:clrScheme name="TNO">
      <a:dk1>
        <a:sysClr val="windowText" lastClr="000000"/>
      </a:dk1>
      <a:lt1>
        <a:sysClr val="window" lastClr="FFFFFF"/>
      </a:lt1>
      <a:dk2>
        <a:srgbClr val="71A4C3"/>
      </a:dk2>
      <a:lt2>
        <a:srgbClr val="9C9C9E"/>
      </a:lt2>
      <a:accent1>
        <a:srgbClr val="ED8000"/>
      </a:accent1>
      <a:accent2>
        <a:srgbClr val="CB1325"/>
      </a:accent2>
      <a:accent3>
        <a:srgbClr val="FFCB00"/>
      </a:accent3>
      <a:accent4>
        <a:srgbClr val="649EC9"/>
      </a:accent4>
      <a:accent5>
        <a:srgbClr val="D6277A"/>
      </a:accent5>
      <a:accent6>
        <a:srgbClr val="93A800"/>
      </a:accent6>
      <a:hlink>
        <a:srgbClr val="71A4C3"/>
      </a:hlink>
      <a:folHlink>
        <a:srgbClr val="71A4C3"/>
      </a:folHlink>
    </a:clrScheme>
    <a:fontScheme name="TNO">
      <a:majorFont>
        <a:latin typeface="Arial Black"/>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54E571B65483041AF17F38BBA148697" ma:contentTypeVersion="1" ma:contentTypeDescription="Create a new document." ma:contentTypeScope="" ma:versionID="68b52afc7b14f068537a855759196ae1">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1B5821-F8A1-49DF-9639-2FB757C65759}">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microsoft.com/sharepoint/v3"/>
    <ds:schemaRef ds:uri="http://www.w3.org/XML/1998/namespace"/>
  </ds:schemaRefs>
</ds:datastoreItem>
</file>

<file path=customXml/itemProps2.xml><?xml version="1.0" encoding="utf-8"?>
<ds:datastoreItem xmlns:ds="http://schemas.openxmlformats.org/officeDocument/2006/customXml" ds:itemID="{68D87A4E-B9ED-4CA8-BC1D-5ADCC177A096}">
  <ds:schemaRefs>
    <ds:schemaRef ds:uri="http://schemas.microsoft.com/sharepoint/v3/contenttype/forms"/>
  </ds:schemaRefs>
</ds:datastoreItem>
</file>

<file path=customXml/itemProps3.xml><?xml version="1.0" encoding="utf-8"?>
<ds:datastoreItem xmlns:ds="http://schemas.openxmlformats.org/officeDocument/2006/customXml" ds:itemID="{D7080CD5-11F4-4EF5-AB78-7A664FEAED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TNO_4_3</Template>
  <TotalTime>0</TotalTime>
  <Words>3886</Words>
  <Application>Microsoft Office PowerPoint</Application>
  <PresentationFormat>On-screen Show (4:3)</PresentationFormat>
  <Paragraphs>511</Paragraphs>
  <Slides>29</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Arial Black</vt:lpstr>
      <vt:lpstr>Calibri</vt:lpstr>
      <vt:lpstr>Eras Light ITC</vt:lpstr>
      <vt:lpstr>Franklin Gothic Demi</vt:lpstr>
      <vt:lpstr>Wingdings</vt:lpstr>
      <vt:lpstr>TNO</vt:lpstr>
      <vt:lpstr>Transities in Rotterdam  Slimme gezonde stad  Will Clerx, gemeente Rotterdam Erik de Romph, TNO</vt:lpstr>
      <vt:lpstr>INHOUD</vt:lpstr>
      <vt:lpstr>Slimme &amp; gezonde stad</vt:lpstr>
      <vt:lpstr>PowerPoint Presentation</vt:lpstr>
      <vt:lpstr>Stedelijk verkeersplan Rotterdam</vt:lpstr>
      <vt:lpstr>Transitie van mobiliteit stimuleren</vt:lpstr>
      <vt:lpstr>Trends en modelprognoses</vt:lpstr>
      <vt:lpstr>Kennisvragen</vt:lpstr>
      <vt:lpstr>aanpak</vt:lpstr>
      <vt:lpstr>Workshop Inventarisatie van transities</vt:lpstr>
      <vt:lpstr>Workshop Inventarisatie van transities</vt:lpstr>
      <vt:lpstr>Resultaat van workshop</vt:lpstr>
      <vt:lpstr>PowerPoint Presentation</vt:lpstr>
      <vt:lpstr>Impact van transities</vt:lpstr>
      <vt:lpstr>REsultaat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Inzet van Instrumentarium </vt:lpstr>
      <vt:lpstr>Modelleren (i)</vt:lpstr>
      <vt:lpstr>Modelleren (II)</vt:lpstr>
      <vt:lpstr>Conclusie</vt:lpstr>
      <vt:lpstr>Wat hebben wij geleerd?</vt:lpstr>
      <vt:lpstr>Hoe verder: Vervolgstappen</vt:lpstr>
      <vt:lpstr>Bedankt voor uw aandacht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corporate</dc:subject>
  <dc:creator/>
  <cp:lastModifiedBy/>
  <cp:revision>1</cp:revision>
  <dcterms:created xsi:type="dcterms:W3CDTF">2017-03-19T13:44:59Z</dcterms:created>
  <dcterms:modified xsi:type="dcterms:W3CDTF">2017-05-11T07:51:53Z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TNO_43</vt:lpwstr>
  </property>
  <property fmtid="{D5CDD505-2E9C-101B-9397-08002B2CF9AE}" pid="3" name="do_LanguageID">
    <vt:lpwstr>1043</vt:lpwstr>
  </property>
  <property fmtid="{D5CDD505-2E9C-101B-9397-08002B2CF9AE}" pid="4" name="do_Title">
    <vt:lpwstr>Eindrapportage SGS Rotterdam</vt:lpwstr>
  </property>
  <property fmtid="{D5CDD505-2E9C-101B-9397-08002B2CF9AE}" pid="5" name="do_Subtitle">
    <vt:lpwstr>Het effect van transities en bijbehorend instrumentarium</vt:lpwstr>
  </property>
  <property fmtid="{D5CDD505-2E9C-101B-9397-08002B2CF9AE}" pid="6" name="do_Speaker">
    <vt:lpwstr>L. Kootstra</vt:lpwstr>
  </property>
  <property fmtid="{D5CDD505-2E9C-101B-9397-08002B2CF9AE}" pid="7" name="do_Date">
    <vt:lpwstr>False</vt:lpwstr>
  </property>
  <property fmtid="{D5CDD505-2E9C-101B-9397-08002B2CF9AE}" pid="8" name="do_DateHandout">
    <vt:lpwstr>False</vt:lpwstr>
  </property>
  <property fmtid="{D5CDD505-2E9C-101B-9397-08002B2CF9AE}" pid="9" name="do_DateValue">
    <vt:lpwstr>19-03-2017</vt:lpwstr>
  </property>
  <property fmtid="{D5CDD505-2E9C-101B-9397-08002B2CF9AE}" pid="10" name="do_SlideNumber">
    <vt:lpwstr>True</vt:lpwstr>
  </property>
  <property fmtid="{D5CDD505-2E9C-101B-9397-08002B2CF9AE}" pid="11" name="do_SlideNumberHandout">
    <vt:lpwstr>False</vt:lpwstr>
  </property>
  <property fmtid="{D5CDD505-2E9C-101B-9397-08002B2CF9AE}" pid="12" name="do_Language">
    <vt:lpwstr>1043</vt:lpwstr>
  </property>
</Properties>
</file>